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19" autoAdjust="0"/>
    <p:restoredTop sz="94660"/>
  </p:normalViewPr>
  <p:slideViewPr>
    <p:cSldViewPr snapToGrid="0">
      <p:cViewPr varScale="1">
        <p:scale>
          <a:sx n="82" d="100"/>
          <a:sy n="82" d="100"/>
        </p:scale>
        <p:origin x="-13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D7D86-DF90-4A14-8704-86166FB424B2}" type="datetimeFigureOut">
              <a:rPr lang="en-US" smtClean="0"/>
              <a:t>3/27/2017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05197-BDF4-4139-B867-5D708ECBB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4093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D7D86-DF90-4A14-8704-86166FB424B2}" type="datetimeFigureOut">
              <a:rPr lang="en-US" smtClean="0"/>
              <a:t>3/27/2017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05197-BDF4-4139-B867-5D708ECBB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1043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D7D86-DF90-4A14-8704-86166FB424B2}" type="datetimeFigureOut">
              <a:rPr lang="en-US" smtClean="0"/>
              <a:t>3/27/2017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05197-BDF4-4139-B867-5D708ECBB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1752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D7D86-DF90-4A14-8704-86166FB424B2}" type="datetimeFigureOut">
              <a:rPr lang="en-US" smtClean="0"/>
              <a:t>3/27/2017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05197-BDF4-4139-B867-5D708ECBB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1946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D7D86-DF90-4A14-8704-86166FB424B2}" type="datetimeFigureOut">
              <a:rPr lang="en-US" smtClean="0"/>
              <a:t>3/27/2017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05197-BDF4-4139-B867-5D708ECBB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3103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D7D86-DF90-4A14-8704-86166FB424B2}" type="datetimeFigureOut">
              <a:rPr lang="en-US" smtClean="0"/>
              <a:t>3/27/2017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05197-BDF4-4139-B867-5D708ECBB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0299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D7D86-DF90-4A14-8704-86166FB424B2}" type="datetimeFigureOut">
              <a:rPr lang="en-US" smtClean="0"/>
              <a:t>3/27/2017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05197-BDF4-4139-B867-5D708ECBB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8579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D7D86-DF90-4A14-8704-86166FB424B2}" type="datetimeFigureOut">
              <a:rPr lang="en-US" smtClean="0"/>
              <a:t>3/27/2017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05197-BDF4-4139-B867-5D708ECBB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8876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D7D86-DF90-4A14-8704-86166FB424B2}" type="datetimeFigureOut">
              <a:rPr lang="en-US" smtClean="0"/>
              <a:t>3/27/2017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05197-BDF4-4139-B867-5D708ECBB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158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D7D86-DF90-4A14-8704-86166FB424B2}" type="datetimeFigureOut">
              <a:rPr lang="en-US" smtClean="0"/>
              <a:t>3/27/2017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05197-BDF4-4139-B867-5D708ECBB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4041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D7D86-DF90-4A14-8704-86166FB424B2}" type="datetimeFigureOut">
              <a:rPr lang="en-US" smtClean="0"/>
              <a:t>3/27/2017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05197-BDF4-4139-B867-5D708ECBB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4696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3D7D86-DF90-4A14-8704-86166FB424B2}" type="datetimeFigureOut">
              <a:rPr lang="en-US" smtClean="0"/>
              <a:t>3/27/2017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205197-BDF4-4139-B867-5D708ECBB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768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www.dailymotion.com/video/x5cejyk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524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34307" y="583101"/>
            <a:ext cx="9144000" cy="940899"/>
          </a:xfrm>
        </p:spPr>
        <p:txBody>
          <a:bodyPr/>
          <a:lstStyle/>
          <a:p>
            <a:r>
              <a:rPr lang="en-US" b="1" u="sng" dirty="0">
                <a:ln w="28575">
                  <a:solidFill>
                    <a:schemeClr val="bg1"/>
                  </a:solidFill>
                </a:ln>
              </a:rPr>
              <a:t>March 28, 2017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31" y="1524000"/>
            <a:ext cx="9741876" cy="5709138"/>
          </a:xfrm>
        </p:spPr>
        <p:txBody>
          <a:bodyPr>
            <a:noAutofit/>
          </a:bodyPr>
          <a:lstStyle/>
          <a:p>
            <a:pPr marL="457200" indent="-457200" algn="l">
              <a:buAutoNum type="arabicPeriod"/>
            </a:pPr>
            <a:r>
              <a:rPr lang="en-US" sz="5400" dirty="0"/>
              <a:t>Sharpen Pencil</a:t>
            </a:r>
          </a:p>
          <a:p>
            <a:pPr marL="457200" indent="-457200" algn="l">
              <a:buAutoNum type="arabicPeriod"/>
            </a:pPr>
            <a:r>
              <a:rPr lang="en-US" sz="5400" dirty="0"/>
              <a:t>Collect PDN, textbook</a:t>
            </a:r>
          </a:p>
          <a:p>
            <a:pPr marL="457200" indent="-457200" algn="l">
              <a:buAutoNum type="arabicPeriod"/>
            </a:pPr>
            <a:r>
              <a:rPr lang="en-US" sz="5400" dirty="0"/>
              <a:t>Sit Boy – Girl – Boy - Girl</a:t>
            </a:r>
          </a:p>
          <a:p>
            <a:pPr marL="457200" indent="-457200" algn="l">
              <a:buAutoNum type="arabicPeriod"/>
            </a:pPr>
            <a:r>
              <a:rPr lang="en-US" sz="5400" dirty="0"/>
              <a:t>Open textbook, read to complete PDN</a:t>
            </a:r>
          </a:p>
        </p:txBody>
      </p:sp>
    </p:spTree>
    <p:extLst>
      <p:ext uri="{BB962C8B-B14F-4D97-AF65-F5344CB8AC3E}">
        <p14:creationId xmlns:p14="http://schemas.microsoft.com/office/powerpoint/2010/main" val="41654957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434862"/>
            <a:ext cx="12192000" cy="3423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08585" y="0"/>
            <a:ext cx="10515600" cy="1325563"/>
          </a:xfrm>
        </p:spPr>
        <p:txBody>
          <a:bodyPr/>
          <a:lstStyle/>
          <a:p>
            <a:r>
              <a:rPr lang="en-US" b="1" u="sng" dirty="0"/>
              <a:t>6</a:t>
            </a:r>
            <a:r>
              <a:rPr lang="en-US" b="1" u="sng" baseline="30000" dirty="0"/>
              <a:t>th</a:t>
            </a:r>
            <a:r>
              <a:rPr lang="en-US" b="1" u="sng" dirty="0"/>
              <a:t> Grade DOL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5508" y="1084018"/>
            <a:ext cx="11931593" cy="5773982"/>
          </a:xfrm>
        </p:spPr>
        <p:txBody>
          <a:bodyPr/>
          <a:lstStyle/>
          <a:p>
            <a:r>
              <a:rPr lang="en-US" sz="6000" dirty="0"/>
              <a:t>DOL:  I will complete written assessment questions over weathering via DOL quiz.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5514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689548"/>
            <a:ext cx="3177915" cy="616845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38967"/>
            <a:ext cx="10515600" cy="1325563"/>
          </a:xfrm>
        </p:spPr>
        <p:txBody>
          <a:bodyPr/>
          <a:lstStyle/>
          <a:p>
            <a:r>
              <a:rPr lang="en-US" b="1" u="sng" dirty="0"/>
              <a:t>7</a:t>
            </a:r>
            <a:r>
              <a:rPr lang="en-US" b="1" u="sng" baseline="30000" dirty="0"/>
              <a:t>th</a:t>
            </a:r>
            <a:r>
              <a:rPr lang="en-US" b="1" u="sng" dirty="0"/>
              <a:t> Grade 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78111" y="914400"/>
            <a:ext cx="9501458" cy="5943600"/>
          </a:xfrm>
        </p:spPr>
        <p:txBody>
          <a:bodyPr>
            <a:normAutofit/>
          </a:bodyPr>
          <a:lstStyle/>
          <a:p>
            <a:r>
              <a:rPr lang="en-US" sz="6000" dirty="0"/>
              <a:t>1. PDN</a:t>
            </a:r>
          </a:p>
          <a:p>
            <a:r>
              <a:rPr lang="en-US" sz="6000" dirty="0"/>
              <a:t>2. Magic School Bus</a:t>
            </a:r>
          </a:p>
          <a:p>
            <a:r>
              <a:rPr lang="en-US" sz="6000" dirty="0"/>
              <a:t>3</a:t>
            </a:r>
            <a:r>
              <a:rPr lang="en-US" sz="5500" dirty="0"/>
              <a:t>. Digestive System Questions</a:t>
            </a:r>
          </a:p>
          <a:p>
            <a:r>
              <a:rPr lang="en-US" sz="6000" dirty="0"/>
              <a:t>4. DOL Quiz</a:t>
            </a:r>
          </a:p>
        </p:txBody>
      </p:sp>
    </p:spTree>
    <p:extLst>
      <p:ext uri="{BB962C8B-B14F-4D97-AF65-F5344CB8AC3E}">
        <p14:creationId xmlns:p14="http://schemas.microsoft.com/office/powerpoint/2010/main" val="33569783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74136"/>
            <a:ext cx="10515600" cy="1325563"/>
          </a:xfrm>
        </p:spPr>
        <p:txBody>
          <a:bodyPr/>
          <a:lstStyle/>
          <a:p>
            <a:r>
              <a:rPr lang="en-US" b="1" u="sng" dirty="0"/>
              <a:t>7</a:t>
            </a:r>
            <a:r>
              <a:rPr lang="en-US" b="1" u="sng" baseline="30000" dirty="0"/>
              <a:t>th</a:t>
            </a:r>
            <a:r>
              <a:rPr lang="en-US" b="1" u="sng" dirty="0"/>
              <a:t> Grade TEK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4462" y="738554"/>
            <a:ext cx="11957538" cy="6119446"/>
          </a:xfrm>
        </p:spPr>
        <p:txBody>
          <a:bodyPr>
            <a:noAutofit/>
          </a:bodyPr>
          <a:lstStyle/>
          <a:p>
            <a:r>
              <a:rPr lang="en-US" sz="5500" dirty="0"/>
              <a:t>7.12(B)  identify the main functions of the systems of the human organism, including the circulatory, respiratory, skeletal, muscular, digestive, excretory, reproductive, integumentary, nervous, and endocrine systems;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186597"/>
            <a:ext cx="12192000" cy="1671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1628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44475"/>
            <a:ext cx="10515600" cy="1325563"/>
          </a:xfrm>
        </p:spPr>
        <p:txBody>
          <a:bodyPr/>
          <a:lstStyle/>
          <a:p>
            <a:r>
              <a:rPr lang="en-US" b="1" u="sng" dirty="0"/>
              <a:t>7</a:t>
            </a:r>
            <a:r>
              <a:rPr lang="en-US" b="1" u="sng" baseline="30000" dirty="0"/>
              <a:t>th</a:t>
            </a:r>
            <a:r>
              <a:rPr lang="en-US" b="1" u="sng" dirty="0"/>
              <a:t> Grade LO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7400" y="703384"/>
            <a:ext cx="10134600" cy="6154615"/>
          </a:xfrm>
        </p:spPr>
        <p:txBody>
          <a:bodyPr/>
          <a:lstStyle/>
          <a:p>
            <a:r>
              <a:rPr lang="en-US" sz="4400" dirty="0"/>
              <a:t>LO: We will investigate the different structures and functions of the digestive system through completion of magic school bus video questions.</a:t>
            </a:r>
          </a:p>
          <a:p>
            <a:pPr lvl="1"/>
            <a:r>
              <a:rPr lang="en-US" sz="4000" dirty="0"/>
              <a:t>TEK: 7.12B identify the main functions of the systems of the human organism, including the circulatory system, respiratory, skeletal, muscular, digestive, excretory, reproductive, integumentary, nervous and endocrine systems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03384"/>
            <a:ext cx="2353456" cy="615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13808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314813"/>
            <a:ext cx="10515600" cy="1325563"/>
          </a:xfrm>
        </p:spPr>
        <p:txBody>
          <a:bodyPr/>
          <a:lstStyle/>
          <a:p>
            <a:r>
              <a:rPr lang="en-US" b="1" u="sng" dirty="0"/>
              <a:t>7</a:t>
            </a:r>
            <a:r>
              <a:rPr lang="en-US" b="1" u="sng" baseline="30000" dirty="0"/>
              <a:t>th</a:t>
            </a:r>
            <a:r>
              <a:rPr lang="en-US" b="1" u="sng" dirty="0"/>
              <a:t> Grade DOL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1292" y="691662"/>
            <a:ext cx="11230708" cy="5485301"/>
          </a:xfrm>
        </p:spPr>
        <p:txBody>
          <a:bodyPr>
            <a:noAutofit/>
          </a:bodyPr>
          <a:lstStyle/>
          <a:p>
            <a:r>
              <a:rPr lang="en-US" sz="6600" dirty="0"/>
              <a:t>I will complete written </a:t>
            </a:r>
            <a:r>
              <a:rPr lang="en-US" sz="6600" dirty="0" err="1"/>
              <a:t>staar</a:t>
            </a:r>
            <a:r>
              <a:rPr lang="en-US" sz="6600" dirty="0"/>
              <a:t> type questions over the structure and function of the digestive system via a </a:t>
            </a:r>
            <a:r>
              <a:rPr lang="en-US" sz="6600" dirty="0" err="1"/>
              <a:t>dol</a:t>
            </a:r>
            <a:r>
              <a:rPr lang="en-US" sz="6600" dirty="0"/>
              <a:t> quiz.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24459" y="4302177"/>
            <a:ext cx="15125075" cy="2555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8784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-338260"/>
            <a:ext cx="12285785" cy="1325563"/>
          </a:xfrm>
        </p:spPr>
        <p:txBody>
          <a:bodyPr/>
          <a:lstStyle/>
          <a:p>
            <a:r>
              <a:rPr lang="en-US" u="sng" dirty="0"/>
              <a:t>7</a:t>
            </a:r>
            <a:r>
              <a:rPr lang="en-US" u="sng" baseline="30000" dirty="0"/>
              <a:t>th</a:t>
            </a:r>
            <a:r>
              <a:rPr lang="en-US" u="sng" dirty="0"/>
              <a:t> Grade Digestive System Magic School Bus </a:t>
            </a:r>
            <a:r>
              <a:rPr lang="en-US" u="sng" dirty="0" err="1"/>
              <a:t>LInk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17076" y="668214"/>
            <a:ext cx="10374923" cy="6037385"/>
          </a:xfrm>
        </p:spPr>
        <p:txBody>
          <a:bodyPr>
            <a:normAutofit/>
          </a:bodyPr>
          <a:lstStyle/>
          <a:p>
            <a:r>
              <a:rPr lang="en-US" sz="4000" dirty="0">
                <a:hlinkClick r:id="rId2"/>
              </a:rPr>
              <a:t>http://www.dailymotion.com/video/x5cejyk</a:t>
            </a:r>
            <a:endParaRPr lang="en-US" sz="4000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26958" r="18860"/>
          <a:stretch/>
        </p:blipFill>
        <p:spPr>
          <a:xfrm>
            <a:off x="0" y="668215"/>
            <a:ext cx="2110154" cy="6189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1794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54855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83877" y="-299366"/>
            <a:ext cx="10515600" cy="1325563"/>
          </a:xfrm>
        </p:spPr>
        <p:txBody>
          <a:bodyPr/>
          <a:lstStyle/>
          <a:p>
            <a:r>
              <a:rPr lang="en-US" u="sng" dirty="0"/>
              <a:t>6</a:t>
            </a:r>
            <a:r>
              <a:rPr lang="en-US" u="sng" baseline="30000" dirty="0"/>
              <a:t>th</a:t>
            </a:r>
            <a:r>
              <a:rPr lang="en-US" u="sng" dirty="0"/>
              <a:t> Grade 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8554" y="726830"/>
            <a:ext cx="7643446" cy="6002215"/>
          </a:xfrm>
        </p:spPr>
        <p:txBody>
          <a:bodyPr>
            <a:noAutofit/>
          </a:bodyPr>
          <a:lstStyle/>
          <a:p>
            <a:r>
              <a:rPr lang="en-US" sz="6000" dirty="0"/>
              <a:t>1. PDN</a:t>
            </a:r>
          </a:p>
          <a:p>
            <a:r>
              <a:rPr lang="en-US" sz="6000" dirty="0"/>
              <a:t>2. Small Group Essential Question / Card Sort</a:t>
            </a:r>
          </a:p>
          <a:p>
            <a:r>
              <a:rPr lang="en-US" sz="6000" dirty="0"/>
              <a:t>3. Weathering Foldable </a:t>
            </a:r>
          </a:p>
          <a:p>
            <a:r>
              <a:rPr lang="en-US" sz="6000" dirty="0"/>
              <a:t>4. DOL Quiz</a:t>
            </a:r>
          </a:p>
        </p:txBody>
      </p:sp>
    </p:spTree>
    <p:extLst>
      <p:ext uri="{BB962C8B-B14F-4D97-AF65-F5344CB8AC3E}">
        <p14:creationId xmlns:p14="http://schemas.microsoft.com/office/powerpoint/2010/main" val="15821867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99756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42609" y="-272534"/>
            <a:ext cx="10515600" cy="1325563"/>
          </a:xfrm>
        </p:spPr>
        <p:txBody>
          <a:bodyPr/>
          <a:lstStyle/>
          <a:p>
            <a:r>
              <a:rPr lang="en-US" u="sng" dirty="0"/>
              <a:t>6</a:t>
            </a:r>
            <a:r>
              <a:rPr lang="en-US" u="sng" baseline="30000" dirty="0"/>
              <a:t>th</a:t>
            </a:r>
            <a:r>
              <a:rPr lang="en-US" u="sng" dirty="0"/>
              <a:t> Grade TEKS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42609" y="715108"/>
            <a:ext cx="8549389" cy="6142892"/>
          </a:xfrm>
        </p:spPr>
        <p:txBody>
          <a:bodyPr>
            <a:noAutofit/>
          </a:bodyPr>
          <a:lstStyle/>
          <a:p>
            <a:r>
              <a:rPr lang="en-US" sz="6600" dirty="0"/>
              <a:t>7.8</a:t>
            </a:r>
            <a:r>
              <a:rPr lang="en-US" sz="6600" dirty="0"/>
              <a:t>(B)  analyze the effects of weathering, erosion, and deposition on the environment in ecoregions of Texas;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5993490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88387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3298" y="-281566"/>
            <a:ext cx="10515600" cy="1325563"/>
          </a:xfrm>
        </p:spPr>
        <p:txBody>
          <a:bodyPr/>
          <a:lstStyle/>
          <a:p>
            <a:r>
              <a:rPr lang="en-US" u="sng" dirty="0"/>
              <a:t>6</a:t>
            </a:r>
            <a:r>
              <a:rPr lang="en-US" u="sng" baseline="30000" dirty="0"/>
              <a:t>th</a:t>
            </a:r>
            <a:r>
              <a:rPr lang="en-US" u="sng" dirty="0"/>
              <a:t> Grade LO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3298" y="656492"/>
            <a:ext cx="9598702" cy="6201508"/>
          </a:xfrm>
        </p:spPr>
        <p:txBody>
          <a:bodyPr>
            <a:noAutofit/>
          </a:bodyPr>
          <a:lstStyle/>
          <a:p>
            <a:r>
              <a:rPr lang="en-US" sz="4800" dirty="0"/>
              <a:t>LO: We will compare / contrast the different types of weathering through completion of a card sort and a foldable.</a:t>
            </a:r>
          </a:p>
          <a:p>
            <a:pPr lvl="1"/>
            <a:r>
              <a:rPr lang="en-US" sz="4800" dirty="0"/>
              <a:t>7.8(B)  analyze the effects of weathering, erosion, and deposition on the environment in ecoregions of Texas;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5701171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307</Words>
  <Application>Microsoft Office PowerPoint</Application>
  <PresentationFormat>Widescreen</PresentationFormat>
  <Paragraphs>31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March 28, 2017</vt:lpstr>
      <vt:lpstr>7th Grade Agenda</vt:lpstr>
      <vt:lpstr>7th Grade TEK</vt:lpstr>
      <vt:lpstr>7th Grade LO</vt:lpstr>
      <vt:lpstr>7th Grade DOL</vt:lpstr>
      <vt:lpstr>7th Grade Digestive System Magic School Bus LInk</vt:lpstr>
      <vt:lpstr>6th Grade Agenda</vt:lpstr>
      <vt:lpstr>6th Grade TEKS</vt:lpstr>
      <vt:lpstr>6th Grade LO</vt:lpstr>
      <vt:lpstr>6th Grade DOL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March 27, 2017</dc:title>
  <dc:creator>Katherine Pease</dc:creator>
  <cp:lastModifiedBy>Katherine Pease</cp:lastModifiedBy>
  <cp:revision>8</cp:revision>
  <dcterms:created xsi:type="dcterms:W3CDTF">2017-03-27T01:45:36Z</dcterms:created>
  <dcterms:modified xsi:type="dcterms:W3CDTF">2017-03-28T02:38:22Z</dcterms:modified>
</cp:coreProperties>
</file>