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3" r:id="rId9"/>
    <p:sldId id="262" r:id="rId10"/>
    <p:sldId id="264" r:id="rId11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6" d="100"/>
          <a:sy n="86" d="100"/>
        </p:scale>
        <p:origin x="562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9922-F30B-40E7-AE39-058F64FA54DB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EB8A-33C2-4882-BFF1-9090330C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99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9922-F30B-40E7-AE39-058F64FA54DB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EB8A-33C2-4882-BFF1-9090330C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75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9922-F30B-40E7-AE39-058F64FA54DB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EB8A-33C2-4882-BFF1-9090330C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0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9922-F30B-40E7-AE39-058F64FA54DB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EB8A-33C2-4882-BFF1-9090330C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7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9922-F30B-40E7-AE39-058F64FA54DB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EB8A-33C2-4882-BFF1-9090330C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4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9922-F30B-40E7-AE39-058F64FA54DB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EB8A-33C2-4882-BFF1-9090330C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0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9922-F30B-40E7-AE39-058F64FA54DB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EB8A-33C2-4882-BFF1-9090330C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92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9922-F30B-40E7-AE39-058F64FA54DB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EB8A-33C2-4882-BFF1-9090330C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90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9922-F30B-40E7-AE39-058F64FA54DB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EB8A-33C2-4882-BFF1-9090330C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84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9922-F30B-40E7-AE39-058F64FA54DB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EB8A-33C2-4882-BFF1-9090330C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35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9922-F30B-40E7-AE39-058F64FA54DB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EB8A-33C2-4882-BFF1-9090330C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67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F9922-F30B-40E7-AE39-058F64FA54DB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EB8A-33C2-4882-BFF1-9090330C8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5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achpease.com/resources/the_digestive_system.ppt" TargetMode="External"/><Relationship Id="rId7" Type="http://schemas.openxmlformats.org/officeDocument/2006/relationships/hyperlink" Target="http://www.carolinacurriculum.com/premium_content/eBooks/Human+Body/Spanish/Human_Body_Systems_Part_1_The_Digestive_System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idshealth.org/kid/" TargetMode="External"/><Relationship Id="rId5" Type="http://schemas.openxmlformats.org/officeDocument/2006/relationships/hyperlink" Target="http://kitses.com/animation/swfs/digestion.swf" TargetMode="External"/><Relationship Id="rId4" Type="http://schemas.openxmlformats.org/officeDocument/2006/relationships/hyperlink" Target="http://www.kidskonnect.com/subject-index/31-health/337-human-body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4385" y="0"/>
            <a:ext cx="9144000" cy="1146384"/>
          </a:xfrm>
        </p:spPr>
        <p:txBody>
          <a:bodyPr/>
          <a:lstStyle/>
          <a:p>
            <a:r>
              <a:rPr lang="en-US" u="sng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March 27, 2017</a:t>
            </a:r>
            <a:endParaRPr lang="en-US" u="sng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6769" y="1146384"/>
            <a:ext cx="9552373" cy="5513208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US" sz="4800" dirty="0" smtClean="0"/>
              <a:t>Sharpen Pencil</a:t>
            </a:r>
          </a:p>
          <a:p>
            <a:pPr marL="457200" indent="-457200" algn="l">
              <a:buAutoNum type="arabicPeriod"/>
            </a:pPr>
            <a:r>
              <a:rPr lang="en-US" sz="4800" dirty="0" smtClean="0"/>
              <a:t>Collect PDN / DOL from Basket 7</a:t>
            </a:r>
            <a:r>
              <a:rPr lang="en-US" sz="4800" baseline="30000" dirty="0" smtClean="0"/>
              <a:t>th</a:t>
            </a:r>
            <a:r>
              <a:rPr lang="en-US" sz="4800" dirty="0" smtClean="0"/>
              <a:t>=black basket / 6</a:t>
            </a:r>
            <a:r>
              <a:rPr lang="en-US" sz="4800" baseline="30000" dirty="0" smtClean="0"/>
              <a:t>th</a:t>
            </a:r>
            <a:r>
              <a:rPr lang="en-US" sz="4800" dirty="0" smtClean="0"/>
              <a:t> = frosted basket, Collect 7</a:t>
            </a:r>
            <a:r>
              <a:rPr lang="en-US" sz="4800" baseline="30000" dirty="0" smtClean="0"/>
              <a:t>th</a:t>
            </a:r>
            <a:r>
              <a:rPr lang="en-US" sz="4800" dirty="0" smtClean="0"/>
              <a:t> </a:t>
            </a:r>
            <a:r>
              <a:rPr lang="en-US" sz="4800" dirty="0" err="1" smtClean="0"/>
              <a:t>Grd</a:t>
            </a:r>
            <a:r>
              <a:rPr lang="en-US" sz="4800" dirty="0" smtClean="0"/>
              <a:t> Textbook</a:t>
            </a:r>
          </a:p>
          <a:p>
            <a:pPr marL="457200" indent="-457200" algn="l">
              <a:buAutoNum type="arabicPeriod"/>
            </a:pPr>
            <a:r>
              <a:rPr lang="en-US" sz="4800" dirty="0" smtClean="0"/>
              <a:t>Sit in assigned seat</a:t>
            </a:r>
          </a:p>
          <a:p>
            <a:pPr marL="457200" indent="-457200" algn="l">
              <a:buAutoNum type="arabicPeriod"/>
            </a:pPr>
            <a:r>
              <a:rPr lang="en-US" sz="4800" dirty="0" smtClean="0"/>
              <a:t>Open Textbook, READ to complete PDN only, NO TEXTBOOK on DOL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544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83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5440"/>
            <a:ext cx="3506679" cy="6973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903" y="-115441"/>
            <a:ext cx="10515600" cy="1325563"/>
          </a:xfrm>
        </p:spPr>
        <p:txBody>
          <a:bodyPr/>
          <a:lstStyle/>
          <a:p>
            <a:r>
              <a:rPr lang="en-US" b="1" u="sng" dirty="0" smtClean="0"/>
              <a:t>6</a:t>
            </a:r>
            <a:r>
              <a:rPr lang="en-US" b="1" u="sng" baseline="30000" dirty="0" smtClean="0"/>
              <a:t>th</a:t>
            </a:r>
            <a:r>
              <a:rPr lang="en-US" b="1" u="sng" dirty="0" smtClean="0"/>
              <a:t> Grade DOL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7184" y="824960"/>
            <a:ext cx="9084815" cy="6033040"/>
          </a:xfrm>
        </p:spPr>
        <p:txBody>
          <a:bodyPr>
            <a:noAutofit/>
          </a:bodyPr>
          <a:lstStyle/>
          <a:p>
            <a:r>
              <a:rPr lang="en-US" sz="7200" dirty="0" smtClean="0"/>
              <a:t>I will complete written </a:t>
            </a:r>
            <a:r>
              <a:rPr lang="en-US" sz="7200" dirty="0" err="1" smtClean="0"/>
              <a:t>staar</a:t>
            </a:r>
            <a:r>
              <a:rPr lang="en-US" sz="7200" dirty="0" smtClean="0"/>
              <a:t> type assessment questions over how humans impact the water supply via a DOL quiz.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835708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5624" y="-239208"/>
            <a:ext cx="10515600" cy="1325563"/>
          </a:xfrm>
        </p:spPr>
        <p:txBody>
          <a:bodyPr/>
          <a:lstStyle/>
          <a:p>
            <a:r>
              <a:rPr lang="en-US" b="1" u="sng" dirty="0" smtClean="0"/>
              <a:t>7</a:t>
            </a:r>
            <a:r>
              <a:rPr lang="en-US" b="1" u="sng" baseline="30000" dirty="0" smtClean="0"/>
              <a:t>th</a:t>
            </a:r>
            <a:r>
              <a:rPr lang="en-US" b="1" u="sng" dirty="0" smtClean="0"/>
              <a:t> Grade Agenda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0950" y="847147"/>
            <a:ext cx="8401050" cy="6010853"/>
          </a:xfrm>
        </p:spPr>
        <p:txBody>
          <a:bodyPr>
            <a:normAutofit/>
          </a:bodyPr>
          <a:lstStyle/>
          <a:p>
            <a:r>
              <a:rPr lang="en-US" sz="6600" dirty="0" smtClean="0"/>
              <a:t>1. PDN / DOL</a:t>
            </a:r>
          </a:p>
          <a:p>
            <a:r>
              <a:rPr lang="en-US" sz="6600" dirty="0" smtClean="0"/>
              <a:t>2. Cracker Demo Lab</a:t>
            </a:r>
          </a:p>
          <a:p>
            <a:r>
              <a:rPr lang="en-US" sz="6600" dirty="0" smtClean="0"/>
              <a:t>3. Digestive System Foldable</a:t>
            </a:r>
          </a:p>
          <a:p>
            <a:r>
              <a:rPr lang="en-US" sz="6600" dirty="0" smtClean="0"/>
              <a:t>4. Exit Ticket on Digestive System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90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54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9126" y="-264603"/>
            <a:ext cx="7186474" cy="1325563"/>
          </a:xfrm>
        </p:spPr>
        <p:txBody>
          <a:bodyPr/>
          <a:lstStyle/>
          <a:p>
            <a:r>
              <a:rPr lang="en-US" b="1" u="sng" dirty="0" smtClean="0"/>
              <a:t>7</a:t>
            </a:r>
            <a:r>
              <a:rPr lang="en-US" b="1" u="sng" baseline="30000" dirty="0" smtClean="0"/>
              <a:t>th</a:t>
            </a:r>
            <a:r>
              <a:rPr lang="en-US" b="1" u="sng" dirty="0" smtClean="0"/>
              <a:t> Grade TEK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8307" y="733244"/>
            <a:ext cx="8909663" cy="612475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TEK 7.12B identify the main functions of the systems of the human organism, including the circulatory system, respiratory, skeletal, muscular, digestive, excretory, reproductive, integumentary, nervous and endocrine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29126" cy="681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46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4604"/>
            <a:ext cx="10515600" cy="1325563"/>
          </a:xfrm>
        </p:spPr>
        <p:txBody>
          <a:bodyPr/>
          <a:lstStyle/>
          <a:p>
            <a:r>
              <a:rPr lang="en-US" b="1" u="sng" dirty="0" smtClean="0"/>
              <a:t>7</a:t>
            </a:r>
            <a:r>
              <a:rPr lang="en-US" b="1" u="sng" baseline="30000" dirty="0" smtClean="0"/>
              <a:t>th</a:t>
            </a:r>
            <a:r>
              <a:rPr lang="en-US" b="1" u="sng" dirty="0" smtClean="0"/>
              <a:t> Grade LO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7476" y="759124"/>
            <a:ext cx="9984614" cy="5970149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/>
              <a:t>LO: We will compare/contrast the different structures and functions of the digestive system through completion of a foldable.</a:t>
            </a:r>
            <a:r>
              <a:rPr lang="en-US" sz="4400" dirty="0"/>
              <a:t>	</a:t>
            </a:r>
            <a:endParaRPr lang="en-US" sz="4400" dirty="0" smtClean="0"/>
          </a:p>
          <a:p>
            <a:pPr lvl="1"/>
            <a:r>
              <a:rPr lang="en-US" sz="4400" dirty="0" smtClean="0"/>
              <a:t>TEK 7.12B identify the main functions of the systems of the human organism, including the circulatory system, respiratory, skeletal, muscular, digestive, excretory, reproductive, integumentary, nervous and endocrine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9124"/>
            <a:ext cx="2325950" cy="603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61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44600" cy="66841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5051" y="-281857"/>
            <a:ext cx="6705503" cy="1325563"/>
          </a:xfrm>
        </p:spPr>
        <p:txBody>
          <a:bodyPr/>
          <a:lstStyle/>
          <a:p>
            <a:r>
              <a:rPr lang="en-US" b="1" u="sng" dirty="0" smtClean="0"/>
              <a:t>7</a:t>
            </a:r>
            <a:r>
              <a:rPr lang="en-US" b="1" u="sng" baseline="30000" dirty="0" smtClean="0"/>
              <a:t>th</a:t>
            </a:r>
            <a:r>
              <a:rPr lang="en-US" b="1" u="sng" dirty="0" smtClean="0"/>
              <a:t> Grade DOL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8620" y="854014"/>
            <a:ext cx="8362765" cy="5919647"/>
          </a:xfrm>
        </p:spPr>
        <p:txBody>
          <a:bodyPr>
            <a:normAutofit/>
          </a:bodyPr>
          <a:lstStyle/>
          <a:p>
            <a:r>
              <a:rPr lang="en-US" sz="6600" dirty="0" smtClean="0"/>
              <a:t>I will complete written assessment questions over the digestive system via a DOL.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705390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777" y="4927107"/>
            <a:ext cx="12384350" cy="1930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9902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u="sng" dirty="0" smtClean="0"/>
              <a:t>7</a:t>
            </a:r>
            <a:r>
              <a:rPr lang="en-US" sz="4000" b="1" u="sng" baseline="30000" dirty="0" smtClean="0"/>
              <a:t>th</a:t>
            </a:r>
            <a:r>
              <a:rPr lang="en-US" sz="4000" b="1" u="sng" dirty="0" smtClean="0"/>
              <a:t> Grade Digestive System Links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896" y="470518"/>
            <a:ext cx="11640324" cy="61699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hlinkClick r:id="rId3"/>
              </a:rPr>
              <a:t>http://sitebuilder.yola.com/restricted_view/site_design/8a4986cb37bc2ecf0137bd9fc638135d/resources/Physical%20and%20Chemical%20Digestion%20%282%29.pptx  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http://www.coachpease.com/resources/the_digestive_system.ppt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http://www.kidskonnect.com/subject-index/31-health/337-human-body.html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http://kitses.com/animation/swfs/digestion.swf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http://kidshealth.org/kid/</a:t>
            </a:r>
            <a:endParaRPr lang="en-US" dirty="0" smtClean="0"/>
          </a:p>
          <a:p>
            <a:r>
              <a:rPr lang="en-US" dirty="0" smtClean="0"/>
              <a:t>Digestive System in Spanish </a:t>
            </a:r>
            <a:r>
              <a:rPr lang="en-US" dirty="0" smtClean="0">
                <a:hlinkClick r:id="rId7"/>
              </a:rPr>
              <a:t>http://www.carolinacurriculum.com/premium_content/eBooks/Human+Body/Spanish/Human_Body_Systems_Part_1_The_Digestive_System.pdf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6531" y="609107"/>
            <a:ext cx="21136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</a:t>
            </a:r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 smtClean="0"/>
              <a:t>2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3</a:t>
            </a:r>
          </a:p>
          <a:p>
            <a:endParaRPr lang="en-US" sz="2000" b="1" dirty="0"/>
          </a:p>
          <a:p>
            <a:r>
              <a:rPr lang="en-US" sz="2000" b="1" dirty="0" smtClean="0"/>
              <a:t>4</a:t>
            </a:r>
          </a:p>
          <a:p>
            <a:endParaRPr lang="en-US" sz="2000" b="1" dirty="0"/>
          </a:p>
          <a:p>
            <a:r>
              <a:rPr lang="en-US" sz="2000" b="1" dirty="0" smtClean="0"/>
              <a:t>5</a:t>
            </a:r>
          </a:p>
          <a:p>
            <a:endParaRPr lang="en-US" sz="2000" b="1" dirty="0"/>
          </a:p>
          <a:p>
            <a:r>
              <a:rPr lang="en-US" sz="2000" dirty="0" smtClean="0"/>
              <a:t>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8865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2627">
            <a:off x="3668325" y="4455701"/>
            <a:ext cx="8165515" cy="2728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5976"/>
            <a:ext cx="10515600" cy="1046090"/>
          </a:xfrm>
        </p:spPr>
        <p:txBody>
          <a:bodyPr/>
          <a:lstStyle/>
          <a:p>
            <a:r>
              <a:rPr lang="en-US" b="1" u="sng" dirty="0" smtClean="0"/>
              <a:t>6</a:t>
            </a:r>
            <a:r>
              <a:rPr lang="en-US" b="1" u="sng" baseline="30000" dirty="0" smtClean="0"/>
              <a:t>th</a:t>
            </a:r>
            <a:r>
              <a:rPr lang="en-US" b="1" u="sng" dirty="0" smtClean="0"/>
              <a:t> Grade Agenda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068" y="497150"/>
            <a:ext cx="11641808" cy="6300465"/>
          </a:xfrm>
        </p:spPr>
        <p:txBody>
          <a:bodyPr>
            <a:noAutofit/>
          </a:bodyPr>
          <a:lstStyle/>
          <a:p>
            <a:r>
              <a:rPr lang="en-US" sz="4800" dirty="0" smtClean="0"/>
              <a:t>1. PDN / DOL</a:t>
            </a:r>
          </a:p>
          <a:p>
            <a:r>
              <a:rPr lang="en-US" sz="4800" dirty="0" smtClean="0"/>
              <a:t>2. Review Human Effects on Water via Video Clip</a:t>
            </a:r>
          </a:p>
          <a:p>
            <a:r>
              <a:rPr lang="en-US" sz="4800" dirty="0" smtClean="0"/>
              <a:t>3. Finish Water Virtual Lab Foldable</a:t>
            </a:r>
          </a:p>
          <a:p>
            <a:r>
              <a:rPr lang="en-US" sz="4800" dirty="0" smtClean="0"/>
              <a:t>4. If finish early, practice flashcards for vocabulary</a:t>
            </a:r>
          </a:p>
          <a:p>
            <a:r>
              <a:rPr lang="en-US" sz="4800" dirty="0" smtClean="0"/>
              <a:t>5. DOL quiz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29156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255676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178" y="-290482"/>
            <a:ext cx="7843421" cy="1325563"/>
          </a:xfrm>
        </p:spPr>
        <p:txBody>
          <a:bodyPr/>
          <a:lstStyle/>
          <a:p>
            <a:r>
              <a:rPr lang="en-US" b="1" u="sng" dirty="0" smtClean="0"/>
              <a:t>6</a:t>
            </a:r>
            <a:r>
              <a:rPr lang="en-US" b="1" u="sng" baseline="30000" dirty="0" smtClean="0"/>
              <a:t>th</a:t>
            </a:r>
            <a:r>
              <a:rPr lang="en-US" b="1" u="sng" dirty="0" smtClean="0"/>
              <a:t> Grade TEK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2885" y="736847"/>
            <a:ext cx="10079115" cy="5440116"/>
          </a:xfrm>
        </p:spPr>
        <p:txBody>
          <a:bodyPr>
            <a:normAutofit/>
          </a:bodyPr>
          <a:lstStyle/>
          <a:p>
            <a:r>
              <a:rPr lang="en-US" sz="7200" dirty="0" smtClean="0"/>
              <a:t>TEK: 7.8C model the effects of human activity on groundwater and surface water in a watershed.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637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761" y="3632742"/>
            <a:ext cx="7167239" cy="3225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24988"/>
            <a:ext cx="10515600" cy="1325563"/>
          </a:xfrm>
        </p:spPr>
        <p:txBody>
          <a:bodyPr/>
          <a:lstStyle/>
          <a:p>
            <a:r>
              <a:rPr lang="en-US" b="1" u="sng" dirty="0" smtClean="0"/>
              <a:t>6</a:t>
            </a:r>
            <a:r>
              <a:rPr lang="en-US" b="1" u="sng" baseline="30000" dirty="0" smtClean="0"/>
              <a:t>th</a:t>
            </a:r>
            <a:r>
              <a:rPr lang="en-US" b="1" u="sng" dirty="0" smtClean="0"/>
              <a:t> Grade LO: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75" y="655608"/>
            <a:ext cx="11430000" cy="5521355"/>
          </a:xfrm>
        </p:spPr>
        <p:txBody>
          <a:bodyPr>
            <a:noAutofit/>
          </a:bodyPr>
          <a:lstStyle/>
          <a:p>
            <a:r>
              <a:rPr lang="en-US" sz="4800" dirty="0" smtClean="0"/>
              <a:t>We will investigate the different types of effects humans can have on the water supply through completion of a virtual lab.</a:t>
            </a:r>
          </a:p>
          <a:p>
            <a:pPr lvl="1"/>
            <a:r>
              <a:rPr lang="en-US" sz="4800" dirty="0" smtClean="0"/>
              <a:t>TEK: 7.8C model the effects of human activity on groundwater and surface water in a watershed.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2742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306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Adobe Gothic Std B</vt:lpstr>
      <vt:lpstr>Arial</vt:lpstr>
      <vt:lpstr>Calibri</vt:lpstr>
      <vt:lpstr>Calibri Light</vt:lpstr>
      <vt:lpstr>Office Theme</vt:lpstr>
      <vt:lpstr>March 27, 2017</vt:lpstr>
      <vt:lpstr>7th Grade Agenda</vt:lpstr>
      <vt:lpstr>7th Grade TEK</vt:lpstr>
      <vt:lpstr>7th Grade LO</vt:lpstr>
      <vt:lpstr>7th Grade DOL</vt:lpstr>
      <vt:lpstr>7th Grade Digestive System Links</vt:lpstr>
      <vt:lpstr>6th Grade Agenda</vt:lpstr>
      <vt:lpstr>6th Grade TEK</vt:lpstr>
      <vt:lpstr>6th Grade LO:</vt:lpstr>
      <vt:lpstr>6th Grade DOL</vt:lpstr>
    </vt:vector>
  </TitlesOfParts>
  <Company>Dallas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27, 2017</dc:title>
  <dc:creator>Pease, Katherine J</dc:creator>
  <cp:lastModifiedBy>Pease, Katherine J</cp:lastModifiedBy>
  <cp:revision>6</cp:revision>
  <cp:lastPrinted>2017-03-27T15:15:10Z</cp:lastPrinted>
  <dcterms:created xsi:type="dcterms:W3CDTF">2017-03-27T14:40:51Z</dcterms:created>
  <dcterms:modified xsi:type="dcterms:W3CDTF">2017-03-27T15:23:48Z</dcterms:modified>
</cp:coreProperties>
</file>