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87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b7TVW77ZC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795" t="9318" r="9358" b="19966"/>
          <a:stretch/>
        </p:blipFill>
        <p:spPr>
          <a:xfrm>
            <a:off x="0" y="0"/>
            <a:ext cx="277269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5556" y="0"/>
            <a:ext cx="12192000" cy="942083"/>
          </a:xfrm>
        </p:spPr>
        <p:txBody>
          <a:bodyPr/>
          <a:lstStyle/>
          <a:p>
            <a:r>
              <a:rPr lang="en-US" u="sng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March 24,2016 Please do now</a:t>
            </a:r>
            <a:endParaRPr lang="en-US" u="sng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9238" y="1035170"/>
            <a:ext cx="9802761" cy="5822830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4000" dirty="0" smtClean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4000" dirty="0" smtClean="0"/>
              <a:t>Collect please do now from blue basket, chrome book, pen/pencil that works</a:t>
            </a:r>
          </a:p>
          <a:p>
            <a:pPr marL="457200" indent="-457200" algn="l">
              <a:buAutoNum type="arabicPeriod"/>
            </a:pPr>
            <a:r>
              <a:rPr lang="en-US" sz="4000" b="1" dirty="0" smtClean="0"/>
              <a:t>Use textbook </a:t>
            </a:r>
            <a:r>
              <a:rPr lang="en-US" sz="4000" dirty="0" smtClean="0"/>
              <a:t>to complete please do now (starts of </a:t>
            </a:r>
            <a:r>
              <a:rPr lang="en-US" sz="4000" dirty="0" err="1" smtClean="0"/>
              <a:t>pg</a:t>
            </a:r>
            <a:r>
              <a:rPr lang="en-US" sz="4000" dirty="0" smtClean="0"/>
              <a:t> 505)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45591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283974" cy="68585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56387" y="403124"/>
            <a:ext cx="9468835" cy="6394492"/>
          </a:xfrm>
        </p:spPr>
        <p:txBody>
          <a:bodyPr>
            <a:noAutofit/>
          </a:bodyPr>
          <a:lstStyle/>
          <a:p>
            <a:r>
              <a:rPr lang="en-US" sz="4400" dirty="0" smtClean="0"/>
              <a:t>Coach Pease was out yesterday due to a fever, body ache and felt very week.  What body system was/is working to help her regain homeostasis in her body?  What evidence does/did she show/have to prove this? Explain.</a:t>
            </a:r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60601" y="0"/>
            <a:ext cx="10364451" cy="753081"/>
          </a:xfrm>
        </p:spPr>
        <p:txBody>
          <a:bodyPr/>
          <a:lstStyle/>
          <a:p>
            <a:r>
              <a:rPr lang="en-US" u="sng" dirty="0" smtClean="0"/>
              <a:t>Essential Question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23794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795" t="9318" r="9358" b="19966"/>
          <a:stretch/>
        </p:blipFill>
        <p:spPr>
          <a:xfrm>
            <a:off x="0" y="0"/>
            <a:ext cx="43510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052" y="1"/>
            <a:ext cx="8702174" cy="2214694"/>
          </a:xfrm>
        </p:spPr>
        <p:txBody>
          <a:bodyPr/>
          <a:lstStyle/>
          <a:p>
            <a:r>
              <a:rPr lang="en-US" u="sng" dirty="0" smtClean="0"/>
              <a:t>Video clip to help explain </a:t>
            </a:r>
            <a:br>
              <a:rPr lang="en-US" u="sng" dirty="0" smtClean="0"/>
            </a:br>
            <a:r>
              <a:rPr lang="en-US" u="sng" dirty="0" smtClean="0"/>
              <a:t>essential question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51020" y="1641987"/>
            <a:ext cx="7840980" cy="5358581"/>
          </a:xfrm>
        </p:spPr>
        <p:txBody>
          <a:bodyPr/>
          <a:lstStyle/>
          <a:p>
            <a:r>
              <a:rPr lang="en-US" sz="3500" dirty="0" smtClean="0"/>
              <a:t>Add to information already recorded in journal</a:t>
            </a:r>
          </a:p>
          <a:p>
            <a:endParaRPr lang="en-US" sz="3500" dirty="0"/>
          </a:p>
          <a:p>
            <a:r>
              <a:rPr lang="en-US" sz="3500" dirty="0">
                <a:hlinkClick r:id="rId3"/>
              </a:rPr>
              <a:t>https://www.youtube.com/watch?v=rb7TVW77ZCs</a:t>
            </a:r>
            <a:endParaRPr lang="en-US" sz="35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02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175819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232" y="1"/>
            <a:ext cx="9743767" cy="1630391"/>
          </a:xfrm>
        </p:spPr>
        <p:txBody>
          <a:bodyPr/>
          <a:lstStyle/>
          <a:p>
            <a:r>
              <a:rPr lang="en-US" u="sng" dirty="0" smtClean="0"/>
              <a:t>Agenda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(lots to cover due to yesterday, what is not done is </a:t>
            </a:r>
            <a:r>
              <a:rPr lang="en-US" i="1" dirty="0" smtClean="0"/>
              <a:t>homework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54710" y="1518249"/>
            <a:ext cx="9215236" cy="5236233"/>
          </a:xfrm>
        </p:spPr>
        <p:txBody>
          <a:bodyPr>
            <a:noAutofit/>
          </a:bodyPr>
          <a:lstStyle/>
          <a:p>
            <a:r>
              <a:rPr lang="en-US" sz="4800" dirty="0" smtClean="0"/>
              <a:t>1. Essential Question / Video clip</a:t>
            </a:r>
          </a:p>
          <a:p>
            <a:r>
              <a:rPr lang="en-US" sz="4800" dirty="0" smtClean="0"/>
              <a:t>2. Immune System Power point / foldable </a:t>
            </a:r>
            <a:r>
              <a:rPr lang="en-US" sz="3500" i="1" dirty="0" smtClean="0"/>
              <a:t>(sub was to hand out yesterday)</a:t>
            </a:r>
          </a:p>
          <a:p>
            <a:r>
              <a:rPr lang="en-US" sz="4800" dirty="0" smtClean="0"/>
              <a:t>3. </a:t>
            </a:r>
            <a:r>
              <a:rPr lang="en-US" sz="4800" dirty="0" err="1" smtClean="0"/>
              <a:t>Dol</a:t>
            </a:r>
            <a:r>
              <a:rPr lang="en-US" sz="4800" dirty="0" smtClean="0"/>
              <a:t> Questions / exit slip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24659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377558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278" y="-594"/>
            <a:ext cx="10364451" cy="944812"/>
          </a:xfrm>
        </p:spPr>
        <p:txBody>
          <a:bodyPr>
            <a:normAutofit/>
          </a:bodyPr>
          <a:lstStyle/>
          <a:p>
            <a:r>
              <a:rPr lang="en-US" sz="6000" u="sng" dirty="0" smtClean="0"/>
              <a:t>Exit Slip</a:t>
            </a:r>
            <a:endParaRPr lang="en-US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401962" y="944218"/>
            <a:ext cx="8790038" cy="591378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Students complete </a:t>
            </a:r>
            <a:r>
              <a:rPr lang="en-US" sz="4800" dirty="0" err="1" smtClean="0"/>
              <a:t>dol</a:t>
            </a:r>
            <a:r>
              <a:rPr lang="en-US" sz="4800" dirty="0" smtClean="0"/>
              <a:t> questions for a grade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70930211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19</TotalTime>
  <Words>133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Adobe Gothic Std B</vt:lpstr>
      <vt:lpstr>Arial</vt:lpstr>
      <vt:lpstr>Tw Cen MT</vt:lpstr>
      <vt:lpstr>Droplet</vt:lpstr>
      <vt:lpstr>March 24,2016 Please do now</vt:lpstr>
      <vt:lpstr>Essential Question</vt:lpstr>
      <vt:lpstr>Video clip to help explain  essential question</vt:lpstr>
      <vt:lpstr>Agenda (lots to cover due to yesterday, what is not done is homework)</vt:lpstr>
      <vt:lpstr>Exit Slip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24,2016 Please do now</dc:title>
  <dc:creator>Pease, Katherine J</dc:creator>
  <cp:lastModifiedBy>Pease, Katherine J</cp:lastModifiedBy>
  <cp:revision>4</cp:revision>
  <dcterms:created xsi:type="dcterms:W3CDTF">2016-03-24T12:57:29Z</dcterms:created>
  <dcterms:modified xsi:type="dcterms:W3CDTF">2016-03-24T13:17:04Z</dcterms:modified>
</cp:coreProperties>
</file>