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2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1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7AC2-35B2-43A7-8B6B-3A26AB955A2E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35F2-B37A-4122-9F4E-A4D1C18F8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4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2020"/>
            <a:ext cx="12192000" cy="212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-148590"/>
            <a:ext cx="9144000" cy="1060767"/>
          </a:xfrm>
        </p:spPr>
        <p:txBody>
          <a:bodyPr/>
          <a:lstStyle/>
          <a:p>
            <a:r>
              <a:rPr lang="en-US" b="1" u="sng" dirty="0"/>
              <a:t>March 24,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" y="720091"/>
            <a:ext cx="11944350" cy="565785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400" dirty="0"/>
              <a:t>7</a:t>
            </a:r>
            <a:r>
              <a:rPr lang="en-US" sz="4400" baseline="30000" dirty="0"/>
              <a:t>th</a:t>
            </a:r>
            <a:r>
              <a:rPr lang="en-US" sz="4400" dirty="0"/>
              <a:t> Grade Collect Respiratory System DOL Quiz</a:t>
            </a:r>
          </a:p>
          <a:p>
            <a:pPr algn="l"/>
            <a:r>
              <a:rPr lang="en-US" sz="4400" dirty="0"/>
              <a:t>   6</a:t>
            </a:r>
            <a:r>
              <a:rPr lang="en-US" sz="4400" baseline="30000" dirty="0"/>
              <a:t>th</a:t>
            </a:r>
            <a:r>
              <a:rPr lang="en-US" sz="4400" dirty="0"/>
              <a:t> Grade Flashcard Race over 5</a:t>
            </a:r>
            <a:r>
              <a:rPr lang="en-US" sz="4400" baseline="30000" dirty="0"/>
              <a:t>th</a:t>
            </a:r>
            <a:r>
              <a:rPr lang="en-US" sz="4400" dirty="0"/>
              <a:t> 6          </a:t>
            </a:r>
          </a:p>
          <a:p>
            <a:pPr algn="l"/>
            <a:r>
              <a:rPr lang="en-US" sz="4400" dirty="0"/>
              <a:t>   Weeks Vocabulary Words</a:t>
            </a:r>
          </a:p>
          <a:p>
            <a:pPr algn="l"/>
            <a:r>
              <a:rPr lang="en-US" sz="4400" dirty="0"/>
              <a:t>3. Sit in assigned seat</a:t>
            </a:r>
          </a:p>
          <a:p>
            <a:pPr algn="l"/>
            <a:r>
              <a:rPr lang="en-US" sz="4400" dirty="0"/>
              <a:t>4. Complete PDN / DOL as stated above</a:t>
            </a:r>
          </a:p>
        </p:txBody>
      </p:sp>
    </p:spTree>
    <p:extLst>
      <p:ext uri="{BB962C8B-B14F-4D97-AF65-F5344CB8AC3E}">
        <p14:creationId xmlns:p14="http://schemas.microsoft.com/office/powerpoint/2010/main" val="26454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0444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208" y="-281354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446" y="597877"/>
            <a:ext cx="8358554" cy="626012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sz="4800" dirty="0"/>
              <a:t>DOL Quiz</a:t>
            </a:r>
          </a:p>
          <a:p>
            <a:r>
              <a:rPr lang="en-US" sz="4800" dirty="0"/>
              <a:t>2. Review Circulatory / Respiratory System Foldable</a:t>
            </a:r>
          </a:p>
          <a:p>
            <a:r>
              <a:rPr lang="en-US" sz="4800" dirty="0"/>
              <a:t>3. Dissection Demo</a:t>
            </a:r>
          </a:p>
          <a:p>
            <a:r>
              <a:rPr lang="en-US" sz="4800" dirty="0"/>
              <a:t>4. Complete Cardiovascular System Dissection Handout</a:t>
            </a:r>
          </a:p>
          <a:p>
            <a:r>
              <a:rPr lang="en-US" sz="4800" dirty="0"/>
              <a:t>5. Cardiovascular System DOL Quiz</a:t>
            </a:r>
          </a:p>
        </p:txBody>
      </p:sp>
    </p:spTree>
    <p:extLst>
      <p:ext uri="{BB962C8B-B14F-4D97-AF65-F5344CB8AC3E}">
        <p14:creationId xmlns:p14="http://schemas.microsoft.com/office/powerpoint/2010/main" val="24091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52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5" y="-254001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476" y="614364"/>
            <a:ext cx="7936523" cy="6060756"/>
          </a:xfrm>
        </p:spPr>
        <p:txBody>
          <a:bodyPr>
            <a:noAutofit/>
          </a:bodyPr>
          <a:lstStyle/>
          <a:p>
            <a:r>
              <a:rPr lang="en-US" sz="4800" dirty="0"/>
              <a:t>7.12(B)  identify the main functions of the systems of the human organism, including the circulatory, respiratory, skeletal, muscular, digestive, excretory, reproductive, integumentary, nervous, and endocrine systems;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80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8" y="4377690"/>
            <a:ext cx="8348661" cy="258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805"/>
            <a:ext cx="10515600" cy="720725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811530"/>
            <a:ext cx="11578590" cy="5943600"/>
          </a:xfrm>
        </p:spPr>
        <p:txBody>
          <a:bodyPr>
            <a:noAutofit/>
          </a:bodyPr>
          <a:lstStyle/>
          <a:p>
            <a:r>
              <a:rPr lang="en-US" sz="4000" dirty="0"/>
              <a:t>We will investigate the structure and function of the cardiovascular system by completing a dissection and written diagram handout.</a:t>
            </a:r>
          </a:p>
          <a:p>
            <a:pPr lvl="1"/>
            <a:r>
              <a:rPr lang="en-US" sz="4000" dirty="0"/>
              <a:t>(B)  identify the main functions of the systems of the human organism, including the circulatory, respiratory, skeletal, muscular, digestive, excretory, reproductive, integumentary, nervous, and endocrine systems;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584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337" y="500061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0" y="1825624"/>
            <a:ext cx="9334500" cy="5032375"/>
          </a:xfrm>
        </p:spPr>
        <p:txBody>
          <a:bodyPr>
            <a:normAutofit/>
          </a:bodyPr>
          <a:lstStyle/>
          <a:p>
            <a:r>
              <a:rPr lang="en-US" sz="6000" dirty="0"/>
              <a:t>I will complete a written assessment over the cardiovascular system via a dol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8575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5881"/>
            <a:ext cx="3760470" cy="5532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990" y="1245870"/>
            <a:ext cx="8732520" cy="4931093"/>
          </a:xfrm>
        </p:spPr>
        <p:txBody>
          <a:bodyPr>
            <a:noAutofit/>
          </a:bodyPr>
          <a:lstStyle/>
          <a:p>
            <a:r>
              <a:rPr lang="en-US" sz="6000" dirty="0"/>
              <a:t>1. Flashcard Race / PDN</a:t>
            </a:r>
          </a:p>
          <a:p>
            <a:r>
              <a:rPr lang="en-US" sz="6000" dirty="0"/>
              <a:t>2. Water Virtual Lab</a:t>
            </a:r>
          </a:p>
          <a:p>
            <a:r>
              <a:rPr lang="en-US" sz="6000" dirty="0"/>
              <a:t>3. Water Pollution Awareness Poster</a:t>
            </a:r>
          </a:p>
          <a:p>
            <a:r>
              <a:rPr lang="en-US" sz="6000" dirty="0"/>
              <a:t>4. Exit Slip</a:t>
            </a:r>
          </a:p>
        </p:txBody>
      </p:sp>
    </p:spTree>
    <p:extLst>
      <p:ext uri="{BB962C8B-B14F-4D97-AF65-F5344CB8AC3E}">
        <p14:creationId xmlns:p14="http://schemas.microsoft.com/office/powerpoint/2010/main" val="20102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85875"/>
            <a:ext cx="3252788" cy="53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1428750"/>
            <a:ext cx="9186861" cy="4748213"/>
          </a:xfrm>
        </p:spPr>
        <p:txBody>
          <a:bodyPr>
            <a:normAutofit/>
          </a:bodyPr>
          <a:lstStyle/>
          <a:p>
            <a:r>
              <a:rPr lang="en-US" sz="6600" dirty="0"/>
              <a:t>7.8</a:t>
            </a:r>
            <a:r>
              <a:rPr lang="en-US" sz="6600" dirty="0"/>
              <a:t>(C)  model the effects of human activity on groundwater and surface water in a watershed.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702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663"/>
            <a:ext cx="3006090" cy="612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-192087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330" y="857250"/>
            <a:ext cx="9292590" cy="5920740"/>
          </a:xfrm>
        </p:spPr>
        <p:txBody>
          <a:bodyPr>
            <a:noAutofit/>
          </a:bodyPr>
          <a:lstStyle/>
          <a:p>
            <a:r>
              <a:rPr lang="en-US" sz="5400" dirty="0"/>
              <a:t>We will investigate effects humans can have on ground and surface water through completion of a virtual lab.</a:t>
            </a:r>
          </a:p>
          <a:p>
            <a:pPr lvl="1"/>
            <a:r>
              <a:rPr lang="en-US" sz="5400" dirty="0"/>
              <a:t>(C)  model the effects of human activity on groundwater and surface water in a watershed.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443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484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514350"/>
            <a:ext cx="12085320" cy="5296853"/>
          </a:xfrm>
        </p:spPr>
        <p:txBody>
          <a:bodyPr>
            <a:normAutofit/>
          </a:bodyPr>
          <a:lstStyle/>
          <a:p>
            <a:r>
              <a:rPr lang="en-US" sz="5500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I will complete an exit slip that explains 3 things I can do to help keep our watershed cleaner.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-33210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</p:spTree>
    <p:extLst>
      <p:ext uri="{BB962C8B-B14F-4D97-AF65-F5344CB8AC3E}">
        <p14:creationId xmlns:p14="http://schemas.microsoft.com/office/powerpoint/2010/main" val="4266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March 24, 2017</vt:lpstr>
      <vt:lpstr>7th Grade Agenda</vt:lpstr>
      <vt:lpstr>7th Grade TEKS</vt:lpstr>
      <vt:lpstr>7th Grade LO</vt:lpstr>
      <vt:lpstr>7th Grade DOL</vt:lpstr>
      <vt:lpstr>6th Grade Agenda</vt:lpstr>
      <vt:lpstr>6th Grade TEKS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24, 2017</dc:title>
  <dc:creator>Katherine Pease</dc:creator>
  <cp:lastModifiedBy>Katherine Pease</cp:lastModifiedBy>
  <cp:revision>8</cp:revision>
  <dcterms:created xsi:type="dcterms:W3CDTF">2017-03-24T02:41:11Z</dcterms:created>
  <dcterms:modified xsi:type="dcterms:W3CDTF">2017-03-24T03:05:47Z</dcterms:modified>
</cp:coreProperties>
</file>