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5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6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9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4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9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1AB87-700B-4EA5-B084-72C957C7FC8A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A8AB-BDBB-4AC8-BA90-68EBD9E98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5" y="61193"/>
            <a:ext cx="11990717" cy="232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596" y="-1370671"/>
            <a:ext cx="10903790" cy="2379961"/>
          </a:xfrm>
          <a:noFill/>
        </p:spPr>
        <p:txBody>
          <a:bodyPr>
            <a:normAutofit/>
          </a:bodyPr>
          <a:lstStyle/>
          <a:p>
            <a:r>
              <a:rPr lang="en-US" sz="4400" b="1" u="sng" dirty="0" smtClean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latin typeface="Blackoak Std" panose="04050907060602020202" pitchFamily="82" charset="0"/>
              </a:rPr>
              <a:t>March 22, 2017</a:t>
            </a:r>
            <a:endParaRPr lang="en-US" sz="4400" b="1" u="sng" dirty="0">
              <a:ln w="38100">
                <a:solidFill>
                  <a:schemeClr val="tx1"/>
                </a:solidFill>
              </a:ln>
              <a:solidFill>
                <a:schemeClr val="bg1">
                  <a:lumMod val="75000"/>
                </a:schemeClr>
              </a:solidFill>
              <a:latin typeface="Blackoak Std" panose="040509070606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190" y="2181497"/>
            <a:ext cx="8816196" cy="566854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8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800" dirty="0" smtClean="0"/>
              <a:t>Collect PDN / DOL</a:t>
            </a:r>
          </a:p>
          <a:p>
            <a:pPr marL="457200" indent="-457200" algn="l">
              <a:buAutoNum type="arabicPeriod"/>
            </a:pPr>
            <a:r>
              <a:rPr lang="en-US" sz="4800" dirty="0" smtClean="0"/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4800" dirty="0" smtClean="0"/>
              <a:t>Complete PDN / DOL</a:t>
            </a:r>
          </a:p>
          <a:p>
            <a:pPr marL="457200" indent="-457200" algn="l">
              <a:buAutoNum type="arabicPeriod"/>
            </a:pPr>
            <a:r>
              <a:rPr lang="en-US" sz="4800" dirty="0" smtClean="0"/>
              <a:t>If finish early: Finish Foldable</a:t>
            </a:r>
          </a:p>
          <a:p>
            <a:pPr algn="l"/>
            <a:r>
              <a:rPr lang="en-US" sz="4800" dirty="0"/>
              <a:t> </a:t>
            </a:r>
            <a:r>
              <a:rPr lang="en-US" sz="4800" dirty="0" smtClean="0"/>
              <a:t>  (7) circulatory  (6) Force / Work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080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1" r="1419"/>
          <a:stretch/>
        </p:blipFill>
        <p:spPr>
          <a:xfrm>
            <a:off x="0" y="621102"/>
            <a:ext cx="2829464" cy="6236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3947"/>
          </a:xfrm>
        </p:spPr>
        <p:txBody>
          <a:bodyPr/>
          <a:lstStyle/>
          <a:p>
            <a:r>
              <a:rPr lang="en-US" b="1" u="sng" dirty="0" smtClean="0"/>
              <a:t>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Agenda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5780" y="767751"/>
            <a:ext cx="9716220" cy="6090249"/>
          </a:xfrm>
        </p:spPr>
        <p:txBody>
          <a:bodyPr>
            <a:noAutofit/>
          </a:bodyPr>
          <a:lstStyle/>
          <a:p>
            <a:r>
              <a:rPr lang="en-US" sz="6600" dirty="0" smtClean="0"/>
              <a:t>1. PDN / DOL</a:t>
            </a:r>
          </a:p>
          <a:p>
            <a:r>
              <a:rPr lang="en-US" sz="6600" dirty="0" smtClean="0"/>
              <a:t>2. Respiratory System Video</a:t>
            </a:r>
          </a:p>
          <a:p>
            <a:r>
              <a:rPr lang="en-US" sz="6600" dirty="0" smtClean="0"/>
              <a:t>3. Respiratory System Foldable</a:t>
            </a:r>
          </a:p>
          <a:p>
            <a:r>
              <a:rPr lang="en-US" sz="6600" dirty="0" smtClean="0"/>
              <a:t>4. Respiratory System DOL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4111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20211"/>
          </a:xfrm>
        </p:spPr>
        <p:txBody>
          <a:bodyPr/>
          <a:lstStyle/>
          <a:p>
            <a:r>
              <a:rPr lang="en-US" b="1" u="sng" dirty="0" smtClean="0"/>
              <a:t>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TEKS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69" y="759124"/>
            <a:ext cx="11861321" cy="5969479"/>
          </a:xfrm>
        </p:spPr>
        <p:txBody>
          <a:bodyPr>
            <a:noAutofit/>
          </a:bodyPr>
          <a:lstStyle/>
          <a:p>
            <a:r>
              <a:rPr lang="en-US" sz="5400" dirty="0" smtClean="0"/>
              <a:t>(B)  identify the main functions of the systems of the human organism, including the circulatory, respiratory, skeletal, muscular, digestive, excretory, reproductive, integumentary, nervous, and endocrine systems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338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89" r="14276"/>
          <a:stretch/>
        </p:blipFill>
        <p:spPr>
          <a:xfrm>
            <a:off x="0" y="603848"/>
            <a:ext cx="3174521" cy="6193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1599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LO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166" y="603848"/>
            <a:ext cx="9655834" cy="6461185"/>
          </a:xfrm>
        </p:spPr>
        <p:txBody>
          <a:bodyPr>
            <a:noAutofit/>
          </a:bodyPr>
          <a:lstStyle/>
          <a:p>
            <a:r>
              <a:rPr lang="en-US" sz="4400" dirty="0" smtClean="0"/>
              <a:t>We will compare and contrast the structures and functions of the respiratory system through completion of a foldable.</a:t>
            </a:r>
          </a:p>
          <a:p>
            <a:pPr lvl="1"/>
            <a:r>
              <a:rPr lang="en-US" sz="4400" dirty="0" smtClean="0"/>
              <a:t>(B)  identify the main functions of the systems of the human organism, including the circulatory, respiratory, skeletal, muscular, digestive, excretory, reproductive, integumentary, nervous, and endocrine systems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399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75" y="0"/>
            <a:ext cx="10515600" cy="816694"/>
          </a:xfrm>
        </p:spPr>
        <p:txBody>
          <a:bodyPr/>
          <a:lstStyle/>
          <a:p>
            <a:r>
              <a:rPr lang="en-US" b="1" u="sng" dirty="0" smtClean="0"/>
              <a:t>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DOL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0498"/>
            <a:ext cx="10515600" cy="542646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 will complete written assessment questions over the respiratory system via a </a:t>
            </a:r>
            <a:r>
              <a:rPr lang="en-US" sz="6000" dirty="0" err="1" smtClean="0"/>
              <a:t>dol</a:t>
            </a:r>
            <a:r>
              <a:rPr lang="en-US" sz="6000" dirty="0" smtClean="0"/>
              <a:t> quiz.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12192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7109"/>
            <a:ext cx="12192000" cy="2380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39056"/>
          </a:xfrm>
        </p:spPr>
        <p:txBody>
          <a:bodyPr/>
          <a:lstStyle/>
          <a:p>
            <a:r>
              <a:rPr lang="en-US" b="1" u="sng" dirty="0" smtClean="0"/>
              <a:t>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Agenda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87" y="629728"/>
            <a:ext cx="10672313" cy="5547235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PDN / DOL</a:t>
            </a:r>
          </a:p>
          <a:p>
            <a:r>
              <a:rPr lang="en-US" sz="6000" dirty="0" smtClean="0"/>
              <a:t>2. Review Force / Work Video Clip</a:t>
            </a:r>
          </a:p>
          <a:p>
            <a:r>
              <a:rPr lang="en-US" sz="6000" dirty="0" smtClean="0"/>
              <a:t>3. Force / Work Lab</a:t>
            </a:r>
          </a:p>
          <a:p>
            <a:r>
              <a:rPr lang="en-US" sz="6000" dirty="0" smtClean="0"/>
              <a:t>4. Work DOL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2189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3102"/>
            <a:ext cx="12025223" cy="1664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6141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TEK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751" y="661418"/>
            <a:ext cx="11257472" cy="6369110"/>
          </a:xfrm>
        </p:spPr>
        <p:txBody>
          <a:bodyPr>
            <a:noAutofit/>
          </a:bodyPr>
          <a:lstStyle/>
          <a:p>
            <a:r>
              <a:rPr lang="en-US" sz="6000" dirty="0" smtClean="0"/>
              <a:t>7.7(A)  contrast situations where work is done with different amounts of force to situations where no work is done such as moving a box with a ramp and without a ramp, or standing still;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8347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93" y="5108096"/>
            <a:ext cx="5443268" cy="2076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230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LO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1872"/>
            <a:ext cx="11264660" cy="6003985"/>
          </a:xfrm>
        </p:spPr>
        <p:txBody>
          <a:bodyPr>
            <a:noAutofit/>
          </a:bodyPr>
          <a:lstStyle/>
          <a:p>
            <a:r>
              <a:rPr lang="en-US" sz="4800" dirty="0" smtClean="0"/>
              <a:t>We will investigate how force contributes to the amount of work done on an item through a hands-on lab.</a:t>
            </a:r>
          </a:p>
          <a:p>
            <a:pPr lvl="1"/>
            <a:r>
              <a:rPr lang="en-US" sz="4800" dirty="0" smtClean="0"/>
              <a:t>(A)  contrast situations where work is done with different amounts of force to situations where no work is done such as moving a box with a ramp and without a ramp, or standing still;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8810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0098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DOL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465"/>
            <a:ext cx="10515600" cy="508149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I will complete assessment questions work via a DOL quiz.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696"/>
          <a:stretch/>
        </p:blipFill>
        <p:spPr>
          <a:xfrm>
            <a:off x="0" y="4054416"/>
            <a:ext cx="12191999" cy="28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318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Blackoak Std</vt:lpstr>
      <vt:lpstr>Calibri</vt:lpstr>
      <vt:lpstr>Calibri Light</vt:lpstr>
      <vt:lpstr>Office Theme</vt:lpstr>
      <vt:lpstr>March 22, 2017</vt:lpstr>
      <vt:lpstr>7th Grade Agenda</vt:lpstr>
      <vt:lpstr>7th Grade TEKS</vt:lpstr>
      <vt:lpstr>7th Grade LO</vt:lpstr>
      <vt:lpstr>7th Grade DOL</vt:lpstr>
      <vt:lpstr>6th Grade Agenda</vt:lpstr>
      <vt:lpstr>6th Grade TEK</vt:lpstr>
      <vt:lpstr>6th Grade LO</vt:lpstr>
      <vt:lpstr>6th Grade DOL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22, 2017</dc:title>
  <dc:creator>Pease, Katherine J</dc:creator>
  <cp:lastModifiedBy>Pease, Katherine J</cp:lastModifiedBy>
  <cp:revision>6</cp:revision>
  <cp:lastPrinted>2017-03-22T14:54:09Z</cp:lastPrinted>
  <dcterms:created xsi:type="dcterms:W3CDTF">2017-03-22T13:17:34Z</dcterms:created>
  <dcterms:modified xsi:type="dcterms:W3CDTF">2017-03-22T14:58:59Z</dcterms:modified>
</cp:coreProperties>
</file>