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6" autoAdjust="0"/>
    <p:restoredTop sz="94660"/>
  </p:normalViewPr>
  <p:slideViewPr>
    <p:cSldViewPr snapToGrid="0">
      <p:cViewPr varScale="1">
        <p:scale>
          <a:sx n="88" d="100"/>
          <a:sy n="88" d="100"/>
        </p:scale>
        <p:origin x="485"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1F3A56-2111-4FB0-B3BB-A6A2418B2AB2}"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2487881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1F3A56-2111-4FB0-B3BB-A6A2418B2AB2}"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1597436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1F3A56-2111-4FB0-B3BB-A6A2418B2AB2}"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2479923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1F3A56-2111-4FB0-B3BB-A6A2418B2AB2}"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3062816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1F3A56-2111-4FB0-B3BB-A6A2418B2AB2}" type="datetimeFigureOut">
              <a:rPr lang="en-US" smtClean="0"/>
              <a:t>3/22/2016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7024776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1F3A56-2111-4FB0-B3BB-A6A2418B2AB2}" type="datetimeFigureOut">
              <a:rPr lang="en-US" smtClean="0"/>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23354341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1F3A56-2111-4FB0-B3BB-A6A2418B2AB2}" type="datetimeFigureOut">
              <a:rPr lang="en-US" smtClean="0"/>
              <a:t>3/22/2016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1823156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1F3A56-2111-4FB0-B3BB-A6A2418B2AB2}" type="datetimeFigureOut">
              <a:rPr lang="en-US" smtClean="0"/>
              <a:t>3/22/2016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226923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1F3A56-2111-4FB0-B3BB-A6A2418B2AB2}" type="datetimeFigureOut">
              <a:rPr lang="en-US" smtClean="0"/>
              <a:t>3/22/2016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4002948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F3A56-2111-4FB0-B3BB-A6A2418B2AB2}" type="datetimeFigureOut">
              <a:rPr lang="en-US" smtClean="0"/>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294524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1F3A56-2111-4FB0-B3BB-A6A2418B2AB2}" type="datetimeFigureOut">
              <a:rPr lang="en-US" smtClean="0"/>
              <a:t>3/22/2016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F7E2E8-71D0-4FE9-8492-1E99801E3C77}" type="slidenum">
              <a:rPr lang="en-US" smtClean="0"/>
              <a:t>‹#›</a:t>
            </a:fld>
            <a:endParaRPr lang="en-US"/>
          </a:p>
        </p:txBody>
      </p:sp>
    </p:spTree>
    <p:extLst>
      <p:ext uri="{BB962C8B-B14F-4D97-AF65-F5344CB8AC3E}">
        <p14:creationId xmlns:p14="http://schemas.microsoft.com/office/powerpoint/2010/main" val="2390974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1F3A56-2111-4FB0-B3BB-A6A2418B2AB2}" type="datetimeFigureOut">
              <a:rPr lang="en-US" smtClean="0"/>
              <a:t>3/22/2016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F7E2E8-71D0-4FE9-8492-1E99801E3C77}" type="slidenum">
              <a:rPr lang="en-US" smtClean="0"/>
              <a:t>‹#›</a:t>
            </a:fld>
            <a:endParaRPr lang="en-US"/>
          </a:p>
        </p:txBody>
      </p:sp>
    </p:spTree>
    <p:extLst>
      <p:ext uri="{BB962C8B-B14F-4D97-AF65-F5344CB8AC3E}">
        <p14:creationId xmlns:p14="http://schemas.microsoft.com/office/powerpoint/2010/main" val="1963543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68626"/>
            <a:ext cx="12192000" cy="941568"/>
          </a:xfrm>
        </p:spPr>
        <p:txBody>
          <a:bodyPr/>
          <a:lstStyle/>
          <a:p>
            <a:r>
              <a:rPr lang="en-US" dirty="0" smtClean="0"/>
              <a:t>March 22, 2016 / Please Do Now</a:t>
            </a:r>
            <a:endParaRPr lang="en-US" dirty="0"/>
          </a:p>
        </p:txBody>
      </p:sp>
      <p:sp>
        <p:nvSpPr>
          <p:cNvPr id="3" name="Subtitle 2"/>
          <p:cNvSpPr>
            <a:spLocks noGrp="1"/>
          </p:cNvSpPr>
          <p:nvPr>
            <p:ph type="subTitle" idx="1"/>
          </p:nvPr>
        </p:nvSpPr>
        <p:spPr>
          <a:xfrm>
            <a:off x="1114697" y="1175657"/>
            <a:ext cx="6945766" cy="5512526"/>
          </a:xfrm>
        </p:spPr>
        <p:txBody>
          <a:bodyPr>
            <a:normAutofit/>
          </a:bodyPr>
          <a:lstStyle/>
          <a:p>
            <a:pPr marL="457200" indent="-457200" algn="l">
              <a:buAutoNum type="arabicPeriod"/>
            </a:pPr>
            <a:r>
              <a:rPr lang="en-US" sz="4400" dirty="0" smtClean="0"/>
              <a:t>Sharpen Pencil</a:t>
            </a:r>
          </a:p>
          <a:p>
            <a:pPr marL="457200" indent="-457200" algn="l">
              <a:buAutoNum type="arabicPeriod"/>
            </a:pPr>
            <a:r>
              <a:rPr lang="en-US" sz="4400" dirty="0" smtClean="0"/>
              <a:t>Collect Please Do Now from blue basket, chrome book, pen/pencil that works</a:t>
            </a:r>
          </a:p>
          <a:p>
            <a:pPr marL="457200" indent="-457200" algn="l">
              <a:buAutoNum type="arabicPeriod"/>
            </a:pPr>
            <a:r>
              <a:rPr lang="en-US" sz="4400" dirty="0" smtClean="0"/>
              <a:t>Use Textbook to complete Please Do Now (DO NOT WRITE IN TEXTBOOK)</a:t>
            </a:r>
            <a:endParaRPr lang="en-US" sz="4400" dirty="0"/>
          </a:p>
        </p:txBody>
      </p:sp>
      <p:pic>
        <p:nvPicPr>
          <p:cNvPr id="4" name="Picture 3"/>
          <p:cNvPicPr>
            <a:picLocks noChangeAspect="1"/>
          </p:cNvPicPr>
          <p:nvPr/>
        </p:nvPicPr>
        <p:blipFill>
          <a:blip r:embed="rId2"/>
          <a:stretch>
            <a:fillRect/>
          </a:stretch>
        </p:blipFill>
        <p:spPr>
          <a:xfrm>
            <a:off x="8060463" y="879567"/>
            <a:ext cx="4048125" cy="5974080"/>
          </a:xfrm>
          <a:prstGeom prst="rect">
            <a:avLst/>
          </a:prstGeom>
        </p:spPr>
      </p:pic>
    </p:spTree>
    <p:extLst>
      <p:ext uri="{BB962C8B-B14F-4D97-AF65-F5344CB8AC3E}">
        <p14:creationId xmlns:p14="http://schemas.microsoft.com/office/powerpoint/2010/main" val="1159166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7" y="207963"/>
            <a:ext cx="10589623" cy="941568"/>
          </a:xfrm>
        </p:spPr>
        <p:txBody>
          <a:bodyPr/>
          <a:lstStyle/>
          <a:p>
            <a:pPr algn="l"/>
            <a:r>
              <a:rPr lang="en-US" u="sng" dirty="0" smtClean="0"/>
              <a:t>Essential Question:</a:t>
            </a:r>
            <a:endParaRPr lang="en-US" u="sng" dirty="0"/>
          </a:p>
        </p:txBody>
      </p:sp>
      <p:sp>
        <p:nvSpPr>
          <p:cNvPr id="3" name="Subtitle 2"/>
          <p:cNvSpPr>
            <a:spLocks noGrp="1"/>
          </p:cNvSpPr>
          <p:nvPr>
            <p:ph type="subTitle" idx="1"/>
          </p:nvPr>
        </p:nvSpPr>
        <p:spPr>
          <a:xfrm>
            <a:off x="0" y="1088571"/>
            <a:ext cx="7646126" cy="5564778"/>
          </a:xfrm>
        </p:spPr>
        <p:txBody>
          <a:bodyPr>
            <a:normAutofit fontScale="92500" lnSpcReduction="10000"/>
          </a:bodyPr>
          <a:lstStyle/>
          <a:p>
            <a:r>
              <a:rPr lang="en-US" sz="5400" dirty="0" smtClean="0"/>
              <a:t>When you take a drink of soda and then start to cough uncontrollably, they say it went down the wrong pipe.  What do they mean by this?  What structures and what body system are they referring to?</a:t>
            </a:r>
            <a:endParaRPr lang="en-US" sz="5400" dirty="0"/>
          </a:p>
        </p:txBody>
      </p:sp>
      <p:pic>
        <p:nvPicPr>
          <p:cNvPr id="5" name="Picture 4"/>
          <p:cNvPicPr>
            <a:picLocks noChangeAspect="1"/>
          </p:cNvPicPr>
          <p:nvPr/>
        </p:nvPicPr>
        <p:blipFill>
          <a:blip r:embed="rId2"/>
          <a:stretch>
            <a:fillRect/>
          </a:stretch>
        </p:blipFill>
        <p:spPr>
          <a:xfrm>
            <a:off x="7646126" y="1152525"/>
            <a:ext cx="4545874" cy="5705475"/>
          </a:xfrm>
          <a:prstGeom prst="rect">
            <a:avLst/>
          </a:prstGeom>
        </p:spPr>
      </p:pic>
    </p:spTree>
    <p:extLst>
      <p:ext uri="{BB962C8B-B14F-4D97-AF65-F5344CB8AC3E}">
        <p14:creationId xmlns:p14="http://schemas.microsoft.com/office/powerpoint/2010/main" val="603053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8709"/>
            <a:ext cx="10515600" cy="679270"/>
          </a:xfrm>
        </p:spPr>
        <p:txBody>
          <a:bodyPr>
            <a:normAutofit fontScale="90000"/>
          </a:bodyPr>
          <a:lstStyle/>
          <a:p>
            <a:r>
              <a:rPr lang="en-US" u="sng" dirty="0" smtClean="0"/>
              <a:t>Student Play List </a:t>
            </a:r>
            <a:endParaRPr lang="en-US" u="sng" dirty="0"/>
          </a:p>
        </p:txBody>
      </p:sp>
      <p:sp>
        <p:nvSpPr>
          <p:cNvPr id="3" name="Content Placeholder 2"/>
          <p:cNvSpPr>
            <a:spLocks noGrp="1"/>
          </p:cNvSpPr>
          <p:nvPr>
            <p:ph idx="1"/>
          </p:nvPr>
        </p:nvSpPr>
        <p:spPr>
          <a:xfrm>
            <a:off x="69669" y="400594"/>
            <a:ext cx="12035245" cy="6322424"/>
          </a:xfrm>
        </p:spPr>
        <p:txBody>
          <a:bodyPr>
            <a:noAutofit/>
          </a:bodyPr>
          <a:lstStyle/>
          <a:p>
            <a:r>
              <a:rPr lang="en-US" sz="3900" dirty="0" smtClean="0"/>
              <a:t>When not at back table for dissection..</a:t>
            </a:r>
          </a:p>
          <a:p>
            <a:pPr lvl="1"/>
            <a:r>
              <a:rPr lang="en-US" sz="3900" dirty="0" smtClean="0"/>
              <a:t>1. Finish Cardiovascular System Foldable, turn into metal class period turn in basket</a:t>
            </a:r>
          </a:p>
          <a:p>
            <a:pPr lvl="1"/>
            <a:r>
              <a:rPr lang="en-US" sz="3900" dirty="0" smtClean="0"/>
              <a:t>2.Write Thank You letter to Mr. Pease, my dad for getting us the heart and lungs</a:t>
            </a:r>
          </a:p>
          <a:p>
            <a:pPr lvl="2"/>
            <a:r>
              <a:rPr lang="en-US" sz="3900" dirty="0" smtClean="0"/>
              <a:t>Also explain what you learned from this experience in regards to their own body.</a:t>
            </a:r>
          </a:p>
          <a:p>
            <a:pPr lvl="1"/>
            <a:r>
              <a:rPr lang="en-US" sz="3900" dirty="0"/>
              <a:t>3</a:t>
            </a:r>
            <a:r>
              <a:rPr lang="en-US" sz="3900" dirty="0" smtClean="0"/>
              <a:t>. Finish Please Do Now if not done already</a:t>
            </a:r>
          </a:p>
          <a:p>
            <a:pPr lvl="1"/>
            <a:r>
              <a:rPr lang="en-US" sz="3900" dirty="0"/>
              <a:t>4</a:t>
            </a:r>
            <a:r>
              <a:rPr lang="en-US" sz="3900" dirty="0" smtClean="0"/>
              <a:t>. Complete pg. 12-13 in Human Body Web Quest Book</a:t>
            </a:r>
          </a:p>
          <a:p>
            <a:pPr lvl="1"/>
            <a:r>
              <a:rPr lang="en-US" sz="3900" dirty="0" smtClean="0"/>
              <a:t>4. Do pg. 14-25 in Human Body Web Quest Book on Digestive System</a:t>
            </a:r>
            <a:endParaRPr lang="en-US" sz="3900" dirty="0"/>
          </a:p>
        </p:txBody>
      </p:sp>
    </p:spTree>
    <p:extLst>
      <p:ext uri="{BB962C8B-B14F-4D97-AF65-F5344CB8AC3E}">
        <p14:creationId xmlns:p14="http://schemas.microsoft.com/office/powerpoint/2010/main" val="4125713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Exit Slip</a:t>
            </a:r>
            <a:endParaRPr lang="en-US" u="sng" dirty="0"/>
          </a:p>
        </p:txBody>
      </p:sp>
      <p:sp>
        <p:nvSpPr>
          <p:cNvPr id="3" name="Content Placeholder 2"/>
          <p:cNvSpPr>
            <a:spLocks noGrp="1"/>
          </p:cNvSpPr>
          <p:nvPr>
            <p:ph idx="1"/>
          </p:nvPr>
        </p:nvSpPr>
        <p:spPr>
          <a:xfrm>
            <a:off x="838200" y="1825625"/>
            <a:ext cx="6764383" cy="4351338"/>
          </a:xfrm>
        </p:spPr>
        <p:txBody>
          <a:bodyPr>
            <a:normAutofit/>
          </a:bodyPr>
          <a:lstStyle/>
          <a:p>
            <a:r>
              <a:rPr lang="en-US" sz="4800" dirty="0" smtClean="0"/>
              <a:t>Answer DOL question on half sheet teacher will give you and turn into turn in basket when complete.</a:t>
            </a:r>
            <a:endParaRPr lang="en-US" sz="4800" dirty="0"/>
          </a:p>
        </p:txBody>
      </p:sp>
      <p:pic>
        <p:nvPicPr>
          <p:cNvPr id="4" name="Picture 3"/>
          <p:cNvPicPr>
            <a:picLocks noChangeAspect="1"/>
          </p:cNvPicPr>
          <p:nvPr/>
        </p:nvPicPr>
        <p:blipFill>
          <a:blip r:embed="rId2"/>
          <a:stretch>
            <a:fillRect/>
          </a:stretch>
        </p:blipFill>
        <p:spPr>
          <a:xfrm>
            <a:off x="7834040" y="1825625"/>
            <a:ext cx="4048125" cy="4886325"/>
          </a:xfrm>
          <a:prstGeom prst="rect">
            <a:avLst/>
          </a:prstGeom>
        </p:spPr>
      </p:pic>
    </p:spTree>
    <p:extLst>
      <p:ext uri="{BB962C8B-B14F-4D97-AF65-F5344CB8AC3E}">
        <p14:creationId xmlns:p14="http://schemas.microsoft.com/office/powerpoint/2010/main" val="30178691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199</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March 22, 2016 / Please Do Now</vt:lpstr>
      <vt:lpstr>Essential Question:</vt:lpstr>
      <vt:lpstr>Student Play List </vt:lpstr>
      <vt:lpstr>Exit Slip</vt:lpstr>
    </vt:vector>
  </TitlesOfParts>
  <Company>Dallas 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22, 2016 / Please Do Now</dc:title>
  <dc:creator>Pease, Katherine J</dc:creator>
  <cp:lastModifiedBy>Pease, Katherine J</cp:lastModifiedBy>
  <cp:revision>5</cp:revision>
  <dcterms:created xsi:type="dcterms:W3CDTF">2016-03-22T14:01:47Z</dcterms:created>
  <dcterms:modified xsi:type="dcterms:W3CDTF">2016-03-22T14:08:05Z</dcterms:modified>
</cp:coreProperties>
</file>