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A225-B047-4C7E-A830-CA56491F7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E0939-F669-4ED0-BFE0-AD67A2357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64518-6D17-41C9-927C-DE698D6F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510C5-A4EA-44BD-BE1C-C2022B0B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993A8-CFD9-4752-820B-096F42CA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EF36-40D3-4C7F-BCE8-CA6490E0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E28C2-8788-4A8C-8105-29DAAE45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110FB-8364-460C-AC36-598232CD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05A8C-D985-413E-95C5-891A997E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182D-B268-4AC4-B0BA-D1C262A8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7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25A33-0EC6-48FF-BDDD-0644FBD00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B4E41-E0BF-49A9-B2E3-A969E53FC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5DAC0-40C1-4D40-9EAD-659A0E06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89DE4-4F99-4DD6-B598-230F9EB6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EA9DC-C503-4BCA-AA21-DFD1A6AD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26B6-E5AA-41D9-A8BC-CB3A5B7E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E001E-F534-4288-9D33-79A4C78A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E4FF4-17AD-4723-8063-2CAD72DE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C6B98-6578-4040-A0D2-532F2F47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703F7-6D4D-44B1-8526-7FFB24D4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1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E6F6-44B1-4C2B-BF05-D31CCFEC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806C0-483A-46F3-97A9-1B42D4BB8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3B5FF-12D5-483A-868B-1E6D05E1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339F5-2CDE-45BC-B7DD-B67315B3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65C28-CBEF-41DC-9344-9E2E21C0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4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26DB-39D6-42DE-8270-DC970388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71E9-27E2-4BAC-A801-7340C99AD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FF3CF-ACCB-4B32-92A4-A26352381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C1DAE-8178-4C6F-B9D3-FAE5C7AB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678E5-1FE6-4B70-8DA0-D225DD87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16EA1-7CE1-49A5-8CF4-1A197AE3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6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4F8B-6168-42EA-BB0D-ABF94C7C6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ED299-F77B-439F-B5F1-47E3917D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19B6D-489F-4918-8626-959A82AC4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26DF0-66DA-42FB-B6F2-2E79FE26D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9806A-1993-4CC3-AE29-E1CCEB817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513F5F-D47C-479B-AD39-070C9239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104B5-B09B-48A8-96F7-29D8449A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A91AB-CC99-4CEA-A96E-E70F00E9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3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2A04-E0D5-405C-A933-4B83F6CE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86749-AF38-4D59-B2A5-334F8DCF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1AF2-B6AD-4DCD-A5EA-3AFB2E6F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9D228-E627-47B1-9F4B-0A73F368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9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03EDD-9A58-42B2-A5CD-4D623765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90DA0-295E-4F5A-AE35-54428ED4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C158D-B860-4FB1-B974-A5A90246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0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7160-F3D1-432B-98AD-0F389E20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44AA2-C712-4567-AEC1-635A78A2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93EDD-0C6F-4618-B4F7-17CC19431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A95C7-36C3-4DF8-B031-18464AC9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E1F74-136B-4EC9-AE55-0B864AAF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F8FE8-1F38-47E0-86B0-DE183941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8AB7-8AF3-421B-BFA5-03205063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549A4-14BF-4E54-94C9-D745E1AFC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8310E-1329-4EBE-937B-BB3B05052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4B22F-D1EA-4480-AEB6-14652FFE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DDD38-6969-49CF-B641-8D968C30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7183E-9E75-4218-B65F-A2F1F504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2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C242D-D6EE-44C0-9574-E385FE09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45F4E-A340-446E-8F1E-C812EDDAD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081BB-2E3A-4E43-B108-7748C273F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64C8-44FB-42AC-89F5-89727D71962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CF712-9659-4342-8673-D5C44A80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BCF0-890A-4631-8B78-90EE2460E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F1BA-31EF-46AB-98EA-0CD869CB9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6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6B540F-A947-4C1C-B465-F87F22BE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38661">
            <a:off x="-144530" y="-17821"/>
            <a:ext cx="4769022" cy="7406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6869B-478C-4C41-B10D-86D2971D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003"/>
            <a:ext cx="9144000" cy="950277"/>
          </a:xfrm>
        </p:spPr>
        <p:txBody>
          <a:bodyPr/>
          <a:lstStyle/>
          <a:p>
            <a:r>
              <a:rPr lang="en-US" b="1" u="sng" dirty="0"/>
              <a:t>March 21,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EB92E-24CF-40F8-BEE7-513E16E0D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1178559"/>
            <a:ext cx="8031480" cy="5679441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800" dirty="0">
                <a:latin typeface="Arial Black" panose="020B0A04020102020204" pitchFamily="34" charset="0"/>
              </a:rPr>
              <a:t>Collect PDN from basket / Blue=6  Green=7</a:t>
            </a:r>
          </a:p>
          <a:p>
            <a:pPr marL="457200" indent="-457200" algn="l">
              <a:buAutoNum type="arabicPeriod"/>
            </a:pPr>
            <a:r>
              <a:rPr lang="en-US" sz="4800" dirty="0">
                <a:latin typeface="Arial Black" panose="020B0A04020102020204" pitchFamily="34" charset="0"/>
              </a:rPr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800" dirty="0">
                <a:latin typeface="Arial Black" panose="020B0A04020102020204" pitchFamily="34" charset="0"/>
              </a:rPr>
              <a:t>Sit in assigned seat (1boy/1girl per table)</a:t>
            </a:r>
          </a:p>
          <a:p>
            <a:pPr marL="457200" indent="-457200" algn="l">
              <a:buAutoNum type="arabicPeriod"/>
            </a:pPr>
            <a:r>
              <a:rPr lang="en-US" sz="4800" dirty="0">
                <a:latin typeface="Arial Black" panose="020B0A04020102020204" pitchFamily="34" charset="0"/>
              </a:rPr>
              <a:t>Complete PDN on Own</a:t>
            </a:r>
          </a:p>
        </p:txBody>
      </p:sp>
    </p:spTree>
    <p:extLst>
      <p:ext uri="{BB962C8B-B14F-4D97-AF65-F5344CB8AC3E}">
        <p14:creationId xmlns:p14="http://schemas.microsoft.com/office/powerpoint/2010/main" val="397254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915D-DFED-4355-B1A1-64894D9A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0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latin typeface="Brush Script MT" panose="03060802040406070304" pitchFamily="66" charset="0"/>
              </a:rPr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17566-6026-4C28-9AC8-16375A10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brightnessContrast bright="30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71855"/>
            <a:ext cx="12293600" cy="11601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473B-48DD-4E85-8278-CDAA6D72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162368"/>
            <a:ext cx="5872480" cy="5604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r>
              <a:rPr lang="en-US" sz="4400" b="1" u="sng" baseline="300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4400" b="1" u="sng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Grade</a:t>
            </a:r>
          </a:p>
          <a:p>
            <a:r>
              <a:rPr lang="en-US" sz="4400" dirty="0"/>
              <a:t>1. PDN</a:t>
            </a:r>
          </a:p>
          <a:p>
            <a:r>
              <a:rPr lang="en-US" sz="4400" dirty="0"/>
              <a:t>2. Ecological Succession Card Sort</a:t>
            </a:r>
          </a:p>
          <a:p>
            <a:r>
              <a:rPr lang="en-US" sz="4400" dirty="0"/>
              <a:t>3. Ecological Succession Diagram Poster</a:t>
            </a:r>
          </a:p>
          <a:p>
            <a:r>
              <a:rPr lang="en-US" sz="4400" dirty="0"/>
              <a:t>4. DOL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98E77D-F746-4705-85BD-147DF447C492}"/>
              </a:ext>
            </a:extLst>
          </p:cNvPr>
          <p:cNvSpPr txBox="1">
            <a:spLocks/>
          </p:cNvSpPr>
          <p:nvPr/>
        </p:nvSpPr>
        <p:spPr>
          <a:xfrm>
            <a:off x="6258560" y="1162368"/>
            <a:ext cx="5872480" cy="5604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u="sng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r>
              <a:rPr lang="en-US" sz="4400" b="1" u="sng" baseline="300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4400" b="1" u="sng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Grade</a:t>
            </a:r>
          </a:p>
          <a:p>
            <a:r>
              <a:rPr lang="en-US" sz="4400" dirty="0"/>
              <a:t>1. PDN</a:t>
            </a:r>
          </a:p>
          <a:p>
            <a:r>
              <a:rPr lang="en-US" sz="4400" dirty="0"/>
              <a:t>2. Organic Compound Card Sort</a:t>
            </a:r>
          </a:p>
          <a:p>
            <a:r>
              <a:rPr lang="en-US" sz="4400" dirty="0"/>
              <a:t>3. Organic Compound Test</a:t>
            </a:r>
          </a:p>
          <a:p>
            <a:r>
              <a:rPr lang="en-US" sz="4400" dirty="0"/>
              <a:t>4. Body System Vocab</a:t>
            </a:r>
          </a:p>
          <a:p>
            <a:r>
              <a:rPr lang="en-US" sz="4400" dirty="0"/>
              <a:t>5. DOL</a:t>
            </a:r>
          </a:p>
        </p:txBody>
      </p:sp>
    </p:spTree>
    <p:extLst>
      <p:ext uri="{BB962C8B-B14F-4D97-AF65-F5344CB8AC3E}">
        <p14:creationId xmlns:p14="http://schemas.microsoft.com/office/powerpoint/2010/main" val="200537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850F43-7EB9-4C23-B6FE-69257554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3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latin typeface="Brush Script MT" panose="03060802040406070304" pitchFamily="66" charset="0"/>
              </a:rPr>
              <a:t>LO’S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9585C-96C1-472E-B69D-CB0B36199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brightnessContrast bright="30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71855"/>
            <a:ext cx="12293600" cy="116014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5ABBF6-9600-4106-9789-A4201C29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253809"/>
            <a:ext cx="5872480" cy="5604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r>
              <a:rPr lang="en-US" sz="6000" b="1" u="sng" baseline="300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60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Grade</a:t>
            </a:r>
          </a:p>
          <a:p>
            <a:r>
              <a:rPr lang="en-US" sz="4400" dirty="0"/>
              <a:t>We will create a sequence chart to compare/contrast primary vs’ secondary succession.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7B1052-7A75-4DB3-8C87-AC2D5A7FCFE9}"/>
              </a:ext>
            </a:extLst>
          </p:cNvPr>
          <p:cNvSpPr txBox="1">
            <a:spLocks/>
          </p:cNvSpPr>
          <p:nvPr/>
        </p:nvSpPr>
        <p:spPr>
          <a:xfrm>
            <a:off x="6258560" y="1162368"/>
            <a:ext cx="5872480" cy="5604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r>
              <a:rPr lang="en-US" sz="6000" b="1" u="sng" baseline="300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60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Grade</a:t>
            </a:r>
          </a:p>
          <a:p>
            <a:r>
              <a:rPr lang="en-US" sz="4400" dirty="0"/>
              <a:t>We will compare/contrast organic vs’ inorganic compounds thru a card sort.</a:t>
            </a:r>
          </a:p>
        </p:txBody>
      </p:sp>
    </p:spTree>
    <p:extLst>
      <p:ext uri="{BB962C8B-B14F-4D97-AF65-F5344CB8AC3E}">
        <p14:creationId xmlns:p14="http://schemas.microsoft.com/office/powerpoint/2010/main" val="362131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C2C14A-D339-468F-A6DC-054074AF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3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latin typeface="Brush Script MT" panose="03060802040406070304" pitchFamily="66" charset="0"/>
              </a:rPr>
              <a:t>DOL’S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BC52F-73CD-49FD-A449-CE50160D5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brightnessContrast bright="30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71855"/>
            <a:ext cx="12293600" cy="116014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AAC017-B88C-49B6-ADC6-292EF4DAA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162368"/>
            <a:ext cx="5872480" cy="5604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r>
              <a:rPr lang="en-US" sz="5400" b="1" u="sng" baseline="300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54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Grade</a:t>
            </a:r>
          </a:p>
          <a:p>
            <a:r>
              <a:rPr lang="en-US" sz="4400" dirty="0"/>
              <a:t>I will complete 5/5 questions over ecological succession.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7552FF-BBC6-40E8-ABFE-770F43FCBE88}"/>
              </a:ext>
            </a:extLst>
          </p:cNvPr>
          <p:cNvSpPr txBox="1">
            <a:spLocks/>
          </p:cNvSpPr>
          <p:nvPr/>
        </p:nvSpPr>
        <p:spPr>
          <a:xfrm>
            <a:off x="6258560" y="1162368"/>
            <a:ext cx="5872480" cy="5604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r>
              <a:rPr lang="en-US" sz="5400" b="1" u="sng" baseline="300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54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Grade</a:t>
            </a:r>
          </a:p>
          <a:p>
            <a:r>
              <a:rPr lang="en-US" sz="4400" dirty="0"/>
              <a:t>I will complete written assessment questions over organic compounds.</a:t>
            </a:r>
          </a:p>
        </p:txBody>
      </p:sp>
    </p:spTree>
    <p:extLst>
      <p:ext uri="{BB962C8B-B14F-4D97-AF65-F5344CB8AC3E}">
        <p14:creationId xmlns:p14="http://schemas.microsoft.com/office/powerpoint/2010/main" val="79701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0F083D-9414-4CAF-948F-FD51B68A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3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latin typeface="Brush Script MT" panose="03060802040406070304" pitchFamily="66" charset="0"/>
              </a:rPr>
              <a:t>TEK’S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502C1-01CE-42E7-A1AC-2DD551CCC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brightnessContrast bright="30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71855"/>
            <a:ext cx="12293600" cy="10991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735C9A-6969-4EB6-BCAD-DFE77457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162368"/>
            <a:ext cx="5872480" cy="5604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r>
              <a:rPr lang="en-US" sz="5400" b="1" u="sng" baseline="300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54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Grade</a:t>
            </a:r>
          </a:p>
          <a:p>
            <a:pPr marL="0" indent="0" algn="ctr">
              <a:buNone/>
            </a:pPr>
            <a:r>
              <a:rPr lang="en-US" sz="4800" dirty="0"/>
              <a:t>7.10 (C)  observe, record, and describe the role of ecological succession such as in a microhabitat of a garden with weeds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13BD14-60FD-497B-812E-A60E02A608E2}"/>
              </a:ext>
            </a:extLst>
          </p:cNvPr>
          <p:cNvSpPr txBox="1">
            <a:spLocks/>
          </p:cNvSpPr>
          <p:nvPr/>
        </p:nvSpPr>
        <p:spPr>
          <a:xfrm>
            <a:off x="6258560" y="1162368"/>
            <a:ext cx="5872480" cy="5604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r>
              <a:rPr lang="en-US" sz="5400" b="1" u="sng" baseline="300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5400" b="1" u="sng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Grade</a:t>
            </a:r>
          </a:p>
          <a:p>
            <a:pPr marL="0" indent="0" algn="ctr">
              <a:buNone/>
            </a:pPr>
            <a:r>
              <a:rPr lang="en-US" sz="4800" dirty="0"/>
              <a:t>7.6 (A)  identify that organic compounds contain carbon and other elements such as hydrogen, oxygen, phosphorus, nitrogen, or sulfur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40798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C5117B-5D5B-4ECF-B661-F73E05CF2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9" t="15191" r="5017"/>
          <a:stretch/>
        </p:blipFill>
        <p:spPr>
          <a:xfrm>
            <a:off x="622299" y="4394200"/>
            <a:ext cx="10833101" cy="2463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1F4EAB-FA3C-4259-B54E-4287BD96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Steps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3B0CE-9236-46FA-BF9C-DA5E91DD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95400"/>
            <a:ext cx="11945620" cy="4881563"/>
          </a:xfrm>
        </p:spPr>
        <p:txBody>
          <a:bodyPr>
            <a:normAutofit/>
          </a:bodyPr>
          <a:lstStyle/>
          <a:p>
            <a:r>
              <a:rPr lang="en-US" sz="5400" dirty="0"/>
              <a:t>1. Complete Organic vs’ Inorganic Compounds Card Sort / Handout</a:t>
            </a:r>
          </a:p>
          <a:p>
            <a:r>
              <a:rPr lang="en-US" sz="5400" dirty="0"/>
              <a:t>2. Organic Compound Test</a:t>
            </a:r>
          </a:p>
          <a:p>
            <a:r>
              <a:rPr lang="en-US" sz="5400" dirty="0"/>
              <a:t>3. Body System Vocabulary Introduction</a:t>
            </a:r>
          </a:p>
        </p:txBody>
      </p:sp>
    </p:spTree>
    <p:extLst>
      <p:ext uri="{BB962C8B-B14F-4D97-AF65-F5344CB8AC3E}">
        <p14:creationId xmlns:p14="http://schemas.microsoft.com/office/powerpoint/2010/main" val="288792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BCFD-E3E8-49F4-A70A-FECC2FCB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594"/>
            <a:ext cx="10515600" cy="6102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/>
              <a:t>7</a:t>
            </a:r>
            <a:r>
              <a:rPr lang="en-US" sz="4000" u="sng" baseline="30000" dirty="0"/>
              <a:t>th</a:t>
            </a:r>
            <a:r>
              <a:rPr lang="en-US" sz="4000" u="sng" dirty="0"/>
              <a:t> Grade Ecological Succession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6B4E5-360E-434C-A9B6-F10AF4E18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444500"/>
            <a:ext cx="12009120" cy="5732463"/>
          </a:xfrm>
        </p:spPr>
        <p:txBody>
          <a:bodyPr/>
          <a:lstStyle/>
          <a:p>
            <a:r>
              <a:rPr lang="en-US" sz="3200" dirty="0"/>
              <a:t>Complete Vocabulary Section of Diagram Project Page</a:t>
            </a:r>
          </a:p>
          <a:p>
            <a:r>
              <a:rPr lang="en-US" sz="3200" dirty="0"/>
              <a:t>In groups of 2, complete ecological succession card sorts (1 primary and 1 secondary)</a:t>
            </a:r>
          </a:p>
          <a:p>
            <a:r>
              <a:rPr lang="en-US" sz="3200" dirty="0"/>
              <a:t>Ask Teacher to check when you think you have it correct</a:t>
            </a:r>
          </a:p>
          <a:p>
            <a:r>
              <a:rPr lang="en-US" sz="3200" dirty="0"/>
              <a:t>Use completed card sort to complete diagram of primary succession and 1 for secondary succession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687766-D4A0-4BB0-A798-AF21820A7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70497"/>
              </p:ext>
            </p:extLst>
          </p:nvPr>
        </p:nvGraphicFramePr>
        <p:xfrm>
          <a:off x="121920" y="3429000"/>
          <a:ext cx="1198880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88800">
                  <a:extLst>
                    <a:ext uri="{9D8B030D-6E8A-4147-A177-3AD203B41FA5}">
                      <a16:colId xmlns:a16="http://schemas.microsoft.com/office/drawing/2014/main" val="554228347"/>
                    </a:ext>
                  </a:extLst>
                </a:gridCol>
              </a:tblGrid>
              <a:tr h="613944">
                <a:tc>
                  <a:txBody>
                    <a:bodyPr/>
                    <a:lstStyle/>
                    <a:p>
                      <a:r>
                        <a:rPr lang="en-US" sz="2400" dirty="0"/>
                        <a:t>Picture Goes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69036"/>
                  </a:ext>
                </a:extLst>
              </a:tr>
              <a:tr h="586610">
                <a:tc>
                  <a:txBody>
                    <a:bodyPr/>
                    <a:lstStyle/>
                    <a:p>
                      <a:r>
                        <a:rPr lang="en-US" sz="2400" dirty="0"/>
                        <a:t>Label Goes Here (Bare Rock or Soil / Pioneer Species / Intermediate and/or Climax Community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95708"/>
                  </a:ext>
                </a:extLst>
              </a:tr>
              <a:tr h="704446"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 of picture and set in sequence of succession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83058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392585B-D515-4F1C-A9D6-C9241A79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5334000"/>
            <a:ext cx="9271000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3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283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Brush Script MT</vt:lpstr>
      <vt:lpstr>Calibri</vt:lpstr>
      <vt:lpstr>Calibri Light</vt:lpstr>
      <vt:lpstr>Office Theme</vt:lpstr>
      <vt:lpstr>March 21, 2018</vt:lpstr>
      <vt:lpstr>Agenda</vt:lpstr>
      <vt:lpstr>LO’S</vt:lpstr>
      <vt:lpstr>DOL’S</vt:lpstr>
      <vt:lpstr>TEK’S</vt:lpstr>
      <vt:lpstr>6th Grade Steps To Do</vt:lpstr>
      <vt:lpstr>7th Grade Ecological Succession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21, 2018</dc:title>
  <dc:creator>Katherine Pease</dc:creator>
  <cp:lastModifiedBy>Katherine Pease</cp:lastModifiedBy>
  <cp:revision>6</cp:revision>
  <dcterms:created xsi:type="dcterms:W3CDTF">2018-03-21T02:20:15Z</dcterms:created>
  <dcterms:modified xsi:type="dcterms:W3CDTF">2018-03-21T02:56:15Z</dcterms:modified>
</cp:coreProperties>
</file>