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2867AC-45C4-45E8-85DA-121515463EBB}" type="datetimeFigureOut">
              <a:rPr lang="en-US" smtClean="0"/>
              <a:t>3/20/2016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5985-C152-4E38-9E85-61C4B52006C7}" type="slidenum">
              <a:rPr lang="en-US" smtClean="0"/>
              <a:t>‹#›</a:t>
            </a:fld>
            <a:endParaRPr lang="en-US"/>
          </a:p>
        </p:txBody>
      </p:sp>
    </p:spTree>
    <p:extLst>
      <p:ext uri="{BB962C8B-B14F-4D97-AF65-F5344CB8AC3E}">
        <p14:creationId xmlns:p14="http://schemas.microsoft.com/office/powerpoint/2010/main" val="1971075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2867AC-45C4-45E8-85DA-121515463EBB}" type="datetimeFigureOut">
              <a:rPr lang="en-US" smtClean="0"/>
              <a:t>3/20/2016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5985-C152-4E38-9E85-61C4B52006C7}" type="slidenum">
              <a:rPr lang="en-US" smtClean="0"/>
              <a:t>‹#›</a:t>
            </a:fld>
            <a:endParaRPr lang="en-US"/>
          </a:p>
        </p:txBody>
      </p:sp>
    </p:spTree>
    <p:extLst>
      <p:ext uri="{BB962C8B-B14F-4D97-AF65-F5344CB8AC3E}">
        <p14:creationId xmlns:p14="http://schemas.microsoft.com/office/powerpoint/2010/main" val="159888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2867AC-45C4-45E8-85DA-121515463EBB}" type="datetimeFigureOut">
              <a:rPr lang="en-US" smtClean="0"/>
              <a:t>3/20/2016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5985-C152-4E38-9E85-61C4B52006C7}" type="slidenum">
              <a:rPr lang="en-US" smtClean="0"/>
              <a:t>‹#›</a:t>
            </a:fld>
            <a:endParaRPr lang="en-US"/>
          </a:p>
        </p:txBody>
      </p:sp>
    </p:spTree>
    <p:extLst>
      <p:ext uri="{BB962C8B-B14F-4D97-AF65-F5344CB8AC3E}">
        <p14:creationId xmlns:p14="http://schemas.microsoft.com/office/powerpoint/2010/main" val="3399163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2867AC-45C4-45E8-85DA-121515463EBB}" type="datetimeFigureOut">
              <a:rPr lang="en-US" smtClean="0"/>
              <a:t>3/20/2016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5985-C152-4E38-9E85-61C4B52006C7}" type="slidenum">
              <a:rPr lang="en-US" smtClean="0"/>
              <a:t>‹#›</a:t>
            </a:fld>
            <a:endParaRPr lang="en-US"/>
          </a:p>
        </p:txBody>
      </p:sp>
    </p:spTree>
    <p:extLst>
      <p:ext uri="{BB962C8B-B14F-4D97-AF65-F5344CB8AC3E}">
        <p14:creationId xmlns:p14="http://schemas.microsoft.com/office/powerpoint/2010/main" val="1679939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2867AC-45C4-45E8-85DA-121515463EBB}" type="datetimeFigureOut">
              <a:rPr lang="en-US" smtClean="0"/>
              <a:t>3/20/2016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5985-C152-4E38-9E85-61C4B52006C7}" type="slidenum">
              <a:rPr lang="en-US" smtClean="0"/>
              <a:t>‹#›</a:t>
            </a:fld>
            <a:endParaRPr lang="en-US"/>
          </a:p>
        </p:txBody>
      </p:sp>
    </p:spTree>
    <p:extLst>
      <p:ext uri="{BB962C8B-B14F-4D97-AF65-F5344CB8AC3E}">
        <p14:creationId xmlns:p14="http://schemas.microsoft.com/office/powerpoint/2010/main" val="1685404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2867AC-45C4-45E8-85DA-121515463EBB}" type="datetimeFigureOut">
              <a:rPr lang="en-US" smtClean="0"/>
              <a:t>3/20/2016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25985-C152-4E38-9E85-61C4B52006C7}" type="slidenum">
              <a:rPr lang="en-US" smtClean="0"/>
              <a:t>‹#›</a:t>
            </a:fld>
            <a:endParaRPr lang="en-US"/>
          </a:p>
        </p:txBody>
      </p:sp>
    </p:spTree>
    <p:extLst>
      <p:ext uri="{BB962C8B-B14F-4D97-AF65-F5344CB8AC3E}">
        <p14:creationId xmlns:p14="http://schemas.microsoft.com/office/powerpoint/2010/main" val="2902867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2867AC-45C4-45E8-85DA-121515463EBB}" type="datetimeFigureOut">
              <a:rPr lang="en-US" smtClean="0"/>
              <a:t>3/20/2016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725985-C152-4E38-9E85-61C4B52006C7}" type="slidenum">
              <a:rPr lang="en-US" smtClean="0"/>
              <a:t>‹#›</a:t>
            </a:fld>
            <a:endParaRPr lang="en-US"/>
          </a:p>
        </p:txBody>
      </p:sp>
    </p:spTree>
    <p:extLst>
      <p:ext uri="{BB962C8B-B14F-4D97-AF65-F5344CB8AC3E}">
        <p14:creationId xmlns:p14="http://schemas.microsoft.com/office/powerpoint/2010/main" val="4277165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2867AC-45C4-45E8-85DA-121515463EBB}" type="datetimeFigureOut">
              <a:rPr lang="en-US" smtClean="0"/>
              <a:t>3/20/2016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725985-C152-4E38-9E85-61C4B52006C7}" type="slidenum">
              <a:rPr lang="en-US" smtClean="0"/>
              <a:t>‹#›</a:t>
            </a:fld>
            <a:endParaRPr lang="en-US"/>
          </a:p>
        </p:txBody>
      </p:sp>
    </p:spTree>
    <p:extLst>
      <p:ext uri="{BB962C8B-B14F-4D97-AF65-F5344CB8AC3E}">
        <p14:creationId xmlns:p14="http://schemas.microsoft.com/office/powerpoint/2010/main" val="3279664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2867AC-45C4-45E8-85DA-121515463EBB}" type="datetimeFigureOut">
              <a:rPr lang="en-US" smtClean="0"/>
              <a:t>3/20/2016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725985-C152-4E38-9E85-61C4B52006C7}" type="slidenum">
              <a:rPr lang="en-US" smtClean="0"/>
              <a:t>‹#›</a:t>
            </a:fld>
            <a:endParaRPr lang="en-US"/>
          </a:p>
        </p:txBody>
      </p:sp>
    </p:spTree>
    <p:extLst>
      <p:ext uri="{BB962C8B-B14F-4D97-AF65-F5344CB8AC3E}">
        <p14:creationId xmlns:p14="http://schemas.microsoft.com/office/powerpoint/2010/main" val="4131186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2867AC-45C4-45E8-85DA-121515463EBB}" type="datetimeFigureOut">
              <a:rPr lang="en-US" smtClean="0"/>
              <a:t>3/20/2016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25985-C152-4E38-9E85-61C4B52006C7}" type="slidenum">
              <a:rPr lang="en-US" smtClean="0"/>
              <a:t>‹#›</a:t>
            </a:fld>
            <a:endParaRPr lang="en-US"/>
          </a:p>
        </p:txBody>
      </p:sp>
    </p:spTree>
    <p:extLst>
      <p:ext uri="{BB962C8B-B14F-4D97-AF65-F5344CB8AC3E}">
        <p14:creationId xmlns:p14="http://schemas.microsoft.com/office/powerpoint/2010/main" val="669662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2867AC-45C4-45E8-85DA-121515463EBB}" type="datetimeFigureOut">
              <a:rPr lang="en-US" smtClean="0"/>
              <a:t>3/20/2016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25985-C152-4E38-9E85-61C4B52006C7}" type="slidenum">
              <a:rPr lang="en-US" smtClean="0"/>
              <a:t>‹#›</a:t>
            </a:fld>
            <a:endParaRPr lang="en-US"/>
          </a:p>
        </p:txBody>
      </p:sp>
    </p:spTree>
    <p:extLst>
      <p:ext uri="{BB962C8B-B14F-4D97-AF65-F5344CB8AC3E}">
        <p14:creationId xmlns:p14="http://schemas.microsoft.com/office/powerpoint/2010/main" val="247687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2867AC-45C4-45E8-85DA-121515463EBB}" type="datetimeFigureOut">
              <a:rPr lang="en-US" smtClean="0"/>
              <a:t>3/20/2016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725985-C152-4E38-9E85-61C4B52006C7}" type="slidenum">
              <a:rPr lang="en-US" smtClean="0"/>
              <a:t>‹#›</a:t>
            </a:fld>
            <a:endParaRPr lang="en-US"/>
          </a:p>
        </p:txBody>
      </p:sp>
    </p:spTree>
    <p:extLst>
      <p:ext uri="{BB962C8B-B14F-4D97-AF65-F5344CB8AC3E}">
        <p14:creationId xmlns:p14="http://schemas.microsoft.com/office/powerpoint/2010/main" val="293849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1"/>
            <a:ext cx="2752725" cy="7210697"/>
          </a:xfrm>
          <a:prstGeom prst="rect">
            <a:avLst/>
          </a:prstGeom>
        </p:spPr>
      </p:pic>
      <p:sp>
        <p:nvSpPr>
          <p:cNvPr id="2" name="Title 1"/>
          <p:cNvSpPr>
            <a:spLocks noGrp="1"/>
          </p:cNvSpPr>
          <p:nvPr>
            <p:ph type="ctrTitle"/>
          </p:nvPr>
        </p:nvSpPr>
        <p:spPr>
          <a:xfrm>
            <a:off x="2063933" y="-692332"/>
            <a:ext cx="9997439" cy="1606731"/>
          </a:xfrm>
        </p:spPr>
        <p:txBody>
          <a:bodyPr>
            <a:normAutofit/>
          </a:bodyPr>
          <a:lstStyle/>
          <a:p>
            <a:r>
              <a:rPr lang="en-US" sz="4700" b="1" u="sng" dirty="0" smtClean="0">
                <a:solidFill>
                  <a:schemeClr val="bg1"/>
                </a:solidFill>
                <a:latin typeface="Algerian" panose="04020705040A02060702" pitchFamily="82" charset="0"/>
              </a:rPr>
              <a:t>M</a:t>
            </a:r>
            <a:r>
              <a:rPr lang="en-US" sz="4700" b="1" u="sng" dirty="0" smtClean="0">
                <a:latin typeface="Algerian" panose="04020705040A02060702" pitchFamily="82" charset="0"/>
              </a:rPr>
              <a:t>arch 21, 2016 / Please Do Now</a:t>
            </a:r>
            <a:endParaRPr lang="en-US" sz="4700" b="1" u="sng" dirty="0">
              <a:latin typeface="Algerian" panose="04020705040A02060702" pitchFamily="82" charset="0"/>
            </a:endParaRPr>
          </a:p>
        </p:txBody>
      </p:sp>
      <p:sp>
        <p:nvSpPr>
          <p:cNvPr id="3" name="Subtitle 2"/>
          <p:cNvSpPr>
            <a:spLocks noGrp="1"/>
          </p:cNvSpPr>
          <p:nvPr>
            <p:ph type="subTitle" idx="1"/>
          </p:nvPr>
        </p:nvSpPr>
        <p:spPr>
          <a:xfrm>
            <a:off x="2752724" y="914399"/>
            <a:ext cx="9439276" cy="5943601"/>
          </a:xfrm>
        </p:spPr>
        <p:txBody>
          <a:bodyPr>
            <a:normAutofit/>
          </a:bodyPr>
          <a:lstStyle/>
          <a:p>
            <a:pPr marL="457200" indent="-457200" algn="l">
              <a:buAutoNum type="arabicPeriod"/>
            </a:pPr>
            <a:r>
              <a:rPr lang="en-US" sz="4800" dirty="0" smtClean="0"/>
              <a:t>Sharpen Pencil</a:t>
            </a:r>
          </a:p>
          <a:p>
            <a:pPr marL="457200" indent="-457200" algn="l">
              <a:buAutoNum type="arabicPeriod"/>
            </a:pPr>
            <a:r>
              <a:rPr lang="en-US" sz="4800" dirty="0" smtClean="0"/>
              <a:t>Collect Cardiovascular System Foldable from Blue Basket on desk by door, chrome book, pen/pencil that works</a:t>
            </a:r>
          </a:p>
          <a:p>
            <a:pPr marL="457200" indent="-457200" algn="l">
              <a:buAutoNum type="arabicPeriod"/>
            </a:pPr>
            <a:r>
              <a:rPr lang="en-US" sz="4800" dirty="0" smtClean="0"/>
              <a:t>Collect graded work from counter by g. pigs</a:t>
            </a:r>
          </a:p>
          <a:p>
            <a:pPr marL="457200" indent="-457200" algn="l">
              <a:buAutoNum type="arabicPeriod"/>
            </a:pPr>
            <a:r>
              <a:rPr lang="en-US" sz="4800" dirty="0" smtClean="0"/>
              <a:t>Begin work on foldable</a:t>
            </a:r>
            <a:endParaRPr lang="en-US" sz="4800" dirty="0"/>
          </a:p>
        </p:txBody>
      </p:sp>
    </p:spTree>
    <p:extLst>
      <p:ext uri="{BB962C8B-B14F-4D97-AF65-F5344CB8AC3E}">
        <p14:creationId xmlns:p14="http://schemas.microsoft.com/office/powerpoint/2010/main" val="1560144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2725" y="-196577"/>
            <a:ext cx="8601075" cy="1325563"/>
          </a:xfrm>
        </p:spPr>
        <p:txBody>
          <a:bodyPr>
            <a:normAutofit/>
          </a:bodyPr>
          <a:lstStyle/>
          <a:p>
            <a:r>
              <a:rPr lang="en-US" sz="5400" b="1" u="sng" dirty="0" smtClean="0">
                <a:latin typeface="Algerian" panose="04020705040A02060702" pitchFamily="82" charset="0"/>
              </a:rPr>
              <a:t>Essential Question</a:t>
            </a:r>
            <a:endParaRPr lang="en-US" sz="5400" b="1" u="sng" dirty="0">
              <a:latin typeface="Algerian" panose="04020705040A02060702" pitchFamily="82" charset="0"/>
            </a:endParaRPr>
          </a:p>
        </p:txBody>
      </p:sp>
      <p:sp>
        <p:nvSpPr>
          <p:cNvPr id="3" name="Content Placeholder 2"/>
          <p:cNvSpPr>
            <a:spLocks noGrp="1"/>
          </p:cNvSpPr>
          <p:nvPr>
            <p:ph idx="1"/>
          </p:nvPr>
        </p:nvSpPr>
        <p:spPr>
          <a:xfrm>
            <a:off x="2612571" y="849086"/>
            <a:ext cx="9579429" cy="6008914"/>
          </a:xfrm>
        </p:spPr>
        <p:txBody>
          <a:bodyPr>
            <a:normAutofit/>
          </a:bodyPr>
          <a:lstStyle/>
          <a:p>
            <a:r>
              <a:rPr lang="en-US" sz="5400" dirty="0" smtClean="0"/>
              <a:t>If a part of your heart was no longer able to function correctly what type of animal organs can be used to replace the faulty parts?  Why this particular type of animal? Explain.</a:t>
            </a:r>
            <a:endParaRPr lang="en-US" sz="5400" dirty="0"/>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1"/>
            <a:ext cx="2752725" cy="7210697"/>
          </a:xfrm>
          <a:prstGeom prst="rect">
            <a:avLst/>
          </a:prstGeom>
        </p:spPr>
      </p:pic>
    </p:spTree>
    <p:extLst>
      <p:ext uri="{BB962C8B-B14F-4D97-AF65-F5344CB8AC3E}">
        <p14:creationId xmlns:p14="http://schemas.microsoft.com/office/powerpoint/2010/main" val="2491028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1" y="-1"/>
            <a:ext cx="1894114" cy="7210697"/>
          </a:xfrm>
          <a:prstGeom prst="rect">
            <a:avLst/>
          </a:prstGeom>
        </p:spPr>
      </p:pic>
      <p:sp>
        <p:nvSpPr>
          <p:cNvPr id="2" name="Title 1"/>
          <p:cNvSpPr>
            <a:spLocks noGrp="1"/>
          </p:cNvSpPr>
          <p:nvPr>
            <p:ph type="title"/>
          </p:nvPr>
        </p:nvSpPr>
        <p:spPr>
          <a:xfrm>
            <a:off x="1894114" y="-222704"/>
            <a:ext cx="8754291" cy="1097915"/>
          </a:xfrm>
        </p:spPr>
        <p:txBody>
          <a:bodyPr/>
          <a:lstStyle/>
          <a:p>
            <a:r>
              <a:rPr lang="en-US" b="1" u="sng" dirty="0" smtClean="0">
                <a:latin typeface="Algerian" panose="04020705040A02060702" pitchFamily="82" charset="0"/>
              </a:rPr>
              <a:t>Agenda</a:t>
            </a:r>
            <a:endParaRPr lang="en-US" b="1" u="sng" dirty="0">
              <a:latin typeface="Algerian" panose="04020705040A02060702" pitchFamily="82" charset="0"/>
            </a:endParaRPr>
          </a:p>
        </p:txBody>
      </p:sp>
      <p:sp>
        <p:nvSpPr>
          <p:cNvPr id="3" name="Content Placeholder 2"/>
          <p:cNvSpPr>
            <a:spLocks noGrp="1"/>
          </p:cNvSpPr>
          <p:nvPr>
            <p:ph idx="1"/>
          </p:nvPr>
        </p:nvSpPr>
        <p:spPr>
          <a:xfrm>
            <a:off x="1533378" y="535577"/>
            <a:ext cx="10658622" cy="6322423"/>
          </a:xfrm>
        </p:spPr>
        <p:txBody>
          <a:bodyPr>
            <a:noAutofit/>
          </a:bodyPr>
          <a:lstStyle/>
          <a:p>
            <a:r>
              <a:rPr lang="en-US" sz="4400" dirty="0" smtClean="0"/>
              <a:t>Teacher will call up small groups to dissect pig heart /lungs</a:t>
            </a:r>
          </a:p>
          <a:p>
            <a:r>
              <a:rPr lang="en-US" sz="4400" dirty="0" smtClean="0"/>
              <a:t>Students not at small group will complete the Cardiovascular System Foldable for a grade</a:t>
            </a:r>
          </a:p>
          <a:p>
            <a:pPr lvl="1"/>
            <a:r>
              <a:rPr lang="en-US" sz="4400" dirty="0" smtClean="0"/>
              <a:t>Students may use textbook, chrome book, journal, graded work, human body book</a:t>
            </a:r>
          </a:p>
          <a:p>
            <a:pPr lvl="1"/>
            <a:r>
              <a:rPr lang="en-US" sz="4400" dirty="0" smtClean="0"/>
              <a:t>Once Complete Cardiovascular System Foldable students continue to work in Human Body Web Quest Book</a:t>
            </a:r>
            <a:endParaRPr lang="en-US" sz="4400" dirty="0"/>
          </a:p>
        </p:txBody>
      </p:sp>
    </p:spTree>
    <p:extLst>
      <p:ext uri="{BB962C8B-B14F-4D97-AF65-F5344CB8AC3E}">
        <p14:creationId xmlns:p14="http://schemas.microsoft.com/office/powerpoint/2010/main" val="1351018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3017" y="-261892"/>
            <a:ext cx="8244840" cy="1325563"/>
          </a:xfrm>
        </p:spPr>
        <p:txBody>
          <a:bodyPr/>
          <a:lstStyle/>
          <a:p>
            <a:r>
              <a:rPr lang="en-US" b="1" u="sng" dirty="0" smtClean="0">
                <a:latin typeface="Algerian" panose="04020705040A02060702" pitchFamily="82" charset="0"/>
              </a:rPr>
              <a:t>Exit Slip</a:t>
            </a:r>
            <a:endParaRPr lang="en-US" b="1" u="sng" dirty="0">
              <a:latin typeface="Algerian" panose="04020705040A02060702" pitchFamily="82" charset="0"/>
            </a:endParaRPr>
          </a:p>
        </p:txBody>
      </p:sp>
      <p:sp>
        <p:nvSpPr>
          <p:cNvPr id="3" name="Content Placeholder 2"/>
          <p:cNvSpPr>
            <a:spLocks noGrp="1"/>
          </p:cNvSpPr>
          <p:nvPr>
            <p:ph idx="1"/>
          </p:nvPr>
        </p:nvSpPr>
        <p:spPr>
          <a:xfrm>
            <a:off x="2651760" y="692332"/>
            <a:ext cx="9540240" cy="6061166"/>
          </a:xfrm>
        </p:spPr>
        <p:txBody>
          <a:bodyPr>
            <a:normAutofit/>
          </a:bodyPr>
          <a:lstStyle/>
          <a:p>
            <a:r>
              <a:rPr lang="en-US" sz="6000" dirty="0"/>
              <a:t>If a part of your heart was no longer able to function correctly what type of animal organs can be used to replace the faulty parts?  Why this particular type of animal? Explain.</a:t>
            </a:r>
          </a:p>
          <a:p>
            <a:endParaRPr lang="en-US" dirty="0"/>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1"/>
            <a:ext cx="2752725" cy="7210697"/>
          </a:xfrm>
          <a:prstGeom prst="rect">
            <a:avLst/>
          </a:prstGeom>
        </p:spPr>
      </p:pic>
    </p:spTree>
    <p:extLst>
      <p:ext uri="{BB962C8B-B14F-4D97-AF65-F5344CB8AC3E}">
        <p14:creationId xmlns:p14="http://schemas.microsoft.com/office/powerpoint/2010/main" val="6476641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175</Words>
  <Application>Microsoft Office PowerPoint</Application>
  <PresentationFormat>Widescreen</PresentationFormat>
  <Paragraphs>14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Algerian</vt:lpstr>
      <vt:lpstr>Arial</vt:lpstr>
      <vt:lpstr>Calibri</vt:lpstr>
      <vt:lpstr>Calibri Light</vt:lpstr>
      <vt:lpstr>Office Theme</vt:lpstr>
      <vt:lpstr>March 21, 2016 / Please Do Now</vt:lpstr>
      <vt:lpstr>Essential Question</vt:lpstr>
      <vt:lpstr>Agenda</vt:lpstr>
      <vt:lpstr>Exit Slip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21, 2016 / Please Do Now</dc:title>
  <dc:creator>Katherine Pease</dc:creator>
  <cp:lastModifiedBy>Katherine Pease</cp:lastModifiedBy>
  <cp:revision>3</cp:revision>
  <dcterms:created xsi:type="dcterms:W3CDTF">2016-03-20T20:00:05Z</dcterms:created>
  <dcterms:modified xsi:type="dcterms:W3CDTF">2016-03-20T20:08:13Z</dcterms:modified>
</cp:coreProperties>
</file>