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9E62-E508-40F0-B904-A906AF537D2A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C7D6-DF6C-4987-A9E4-F0805708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en/kids/hear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dshealth.org/en/kids/center/htbw-main-page.html" TargetMode="External"/><Relationship Id="rId4" Type="http://schemas.openxmlformats.org/officeDocument/2006/relationships/hyperlink" Target="http://kidshealth.org/en/kids/csmovi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440" y="-51435"/>
            <a:ext cx="9144000" cy="1006793"/>
          </a:xfrm>
        </p:spPr>
        <p:txBody>
          <a:bodyPr/>
          <a:lstStyle/>
          <a:p>
            <a:r>
              <a:rPr lang="en-US" u="sng" dirty="0"/>
              <a:t>March 20,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950"/>
            <a:ext cx="12192000" cy="38290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740" y="894398"/>
            <a:ext cx="10576560" cy="4049077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Collect PDN / 7</a:t>
            </a:r>
            <a:r>
              <a:rPr lang="en-US" sz="4800" baseline="30000" dirty="0"/>
              <a:t>th</a:t>
            </a:r>
            <a:r>
              <a:rPr lang="en-US" sz="4800" dirty="0"/>
              <a:t> Grade Textbook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Sit in assigned seats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Complete PDN</a:t>
            </a:r>
          </a:p>
        </p:txBody>
      </p:sp>
    </p:spTree>
    <p:extLst>
      <p:ext uri="{BB962C8B-B14F-4D97-AF65-F5344CB8AC3E}">
        <p14:creationId xmlns:p14="http://schemas.microsoft.com/office/powerpoint/2010/main" val="297136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26"/>
            <a:ext cx="4086225" cy="524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22796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2" y="1360170"/>
            <a:ext cx="8083867" cy="481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I will complete an exit ticket to compare/contrast food chains, food webs and energy pyramids.</a:t>
            </a:r>
          </a:p>
        </p:txBody>
      </p:sp>
    </p:spTree>
    <p:extLst>
      <p:ext uri="{BB962C8B-B14F-4D97-AF65-F5344CB8AC3E}">
        <p14:creationId xmlns:p14="http://schemas.microsoft.com/office/powerpoint/2010/main" val="31469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4817">
            <a:off x="6063707" y="2045961"/>
            <a:ext cx="5973524" cy="4956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1371600"/>
            <a:ext cx="10370820" cy="5486400"/>
          </a:xfrm>
        </p:spPr>
        <p:txBody>
          <a:bodyPr>
            <a:normAutofit/>
          </a:bodyPr>
          <a:lstStyle/>
          <a:p>
            <a:r>
              <a:rPr lang="en-US" sz="4400" dirty="0"/>
              <a:t>1. PDN (5</a:t>
            </a:r>
            <a:r>
              <a:rPr lang="en-US" sz="4400" baseline="30000" dirty="0"/>
              <a:t>th</a:t>
            </a:r>
            <a:r>
              <a:rPr lang="en-US" sz="4400" dirty="0"/>
              <a:t> 6 weeks Flash Card Race)</a:t>
            </a:r>
          </a:p>
          <a:p>
            <a:r>
              <a:rPr lang="en-US" sz="4400" dirty="0"/>
              <a:t>2. Vocab Ball Toss</a:t>
            </a:r>
          </a:p>
          <a:p>
            <a:r>
              <a:rPr lang="en-US" sz="4400" dirty="0"/>
              <a:t>3. Food Web Card Sort</a:t>
            </a:r>
          </a:p>
          <a:p>
            <a:r>
              <a:rPr lang="en-US" sz="4400" dirty="0"/>
              <a:t>4. Food Web Diagram Poster</a:t>
            </a:r>
          </a:p>
          <a:p>
            <a:r>
              <a:rPr lang="en-US" sz="4400" dirty="0"/>
              <a:t>5. Exit Ticket / DOL</a:t>
            </a:r>
          </a:p>
        </p:txBody>
      </p:sp>
    </p:spTree>
    <p:extLst>
      <p:ext uri="{BB962C8B-B14F-4D97-AF65-F5344CB8AC3E}">
        <p14:creationId xmlns:p14="http://schemas.microsoft.com/office/powerpoint/2010/main" val="364719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March 21, 2017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3771900" y="800100"/>
            <a:ext cx="8420100" cy="60579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66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Collect PDN / </a:t>
            </a:r>
            <a:r>
              <a:rPr lang="en-US" sz="6600" dirty="0" err="1"/>
              <a:t>ScienceSaurus</a:t>
            </a:r>
            <a:r>
              <a:rPr lang="en-US" sz="6600" dirty="0"/>
              <a:t> Textbook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Sit in assigned seats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Complete PDN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3"/>
            <a:ext cx="3771900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3290"/>
            <a:ext cx="12192000" cy="3409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495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4370"/>
            <a:ext cx="12192000" cy="5577840"/>
          </a:xfrm>
        </p:spPr>
        <p:txBody>
          <a:bodyPr>
            <a:normAutofit/>
          </a:bodyPr>
          <a:lstStyle/>
          <a:p>
            <a:r>
              <a:rPr lang="en-US" sz="4400" dirty="0"/>
              <a:t>TEK: 7.12B identify the main functions of the systems of the human organism, including the circulatory system, respiratory, skeletal, muscular, digestive, excretory, reproductive, integumentary, nervous and endocrine systems.</a:t>
            </a:r>
          </a:p>
        </p:txBody>
      </p:sp>
    </p:spTree>
    <p:extLst>
      <p:ext uri="{BB962C8B-B14F-4D97-AF65-F5344CB8AC3E}">
        <p14:creationId xmlns:p14="http://schemas.microsoft.com/office/powerpoint/2010/main" val="279795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590"/>
            <a:ext cx="3497580" cy="7006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868"/>
          </a:xfrm>
        </p:spPr>
        <p:txBody>
          <a:bodyPr/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70" y="674370"/>
            <a:ext cx="9345930" cy="6183630"/>
          </a:xfrm>
        </p:spPr>
        <p:txBody>
          <a:bodyPr>
            <a:normAutofit/>
          </a:bodyPr>
          <a:lstStyle/>
          <a:p>
            <a:r>
              <a:rPr lang="en-US" sz="4000" dirty="0"/>
              <a:t>LO: We will investigate the structure and functions of the circulatory system through completion of pages in our human body systems foldable/book.</a:t>
            </a:r>
          </a:p>
          <a:p>
            <a:pPr lvl="1"/>
            <a:r>
              <a:rPr lang="en-US" sz="4000" dirty="0"/>
              <a:t>TEK: 7.12B identify the main functions of the systems of the human organism, including the circulatory system, respiratory, skeletal, muscular, digestive, excretory, reproductive, integumentary, nervous and endocrine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2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730" y="365125"/>
            <a:ext cx="6351270" cy="1325563"/>
          </a:xfrm>
        </p:spPr>
        <p:txBody>
          <a:bodyPr/>
          <a:lstStyle/>
          <a:p>
            <a:pPr algn="ctr"/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730" y="1394460"/>
            <a:ext cx="6263640" cy="5383530"/>
          </a:xfrm>
        </p:spPr>
        <p:txBody>
          <a:bodyPr>
            <a:normAutofit/>
          </a:bodyPr>
          <a:lstStyle/>
          <a:p>
            <a:r>
              <a:rPr lang="en-US" sz="5400" dirty="0"/>
              <a:t>DOL: I will complete written </a:t>
            </a:r>
            <a:r>
              <a:rPr lang="en-US" sz="5400" dirty="0" err="1"/>
              <a:t>staar</a:t>
            </a:r>
            <a:r>
              <a:rPr lang="en-US" sz="5400" dirty="0"/>
              <a:t> type questions over the circulatory systems via a </a:t>
            </a:r>
            <a:r>
              <a:rPr lang="en-US" sz="5400" dirty="0" err="1"/>
              <a:t>dol</a:t>
            </a:r>
            <a:r>
              <a:rPr lang="en-US" sz="5400" dirty="0"/>
              <a:t> quiz.</a:t>
            </a:r>
          </a:p>
        </p:txBody>
      </p:sp>
    </p:spTree>
    <p:extLst>
      <p:ext uri="{BB962C8B-B14F-4D97-AF65-F5344CB8AC3E}">
        <p14:creationId xmlns:p14="http://schemas.microsoft.com/office/powerpoint/2010/main" val="307826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30" y="-19494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88" y="800100"/>
            <a:ext cx="8062911" cy="6057900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Video Clip over Circulatory System</a:t>
            </a:r>
          </a:p>
          <a:p>
            <a:r>
              <a:rPr lang="en-US" sz="6000" dirty="0"/>
              <a:t>3. Circulatory System Foldable</a:t>
            </a:r>
          </a:p>
          <a:p>
            <a:r>
              <a:rPr lang="en-US" sz="6000" dirty="0"/>
              <a:t>4.DOL Quiz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129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73294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571500"/>
            <a:ext cx="7734300" cy="6115050"/>
          </a:xfrm>
        </p:spPr>
        <p:txBody>
          <a:bodyPr>
            <a:normAutofit/>
          </a:bodyPr>
          <a:lstStyle/>
          <a:p>
            <a:r>
              <a:rPr lang="en-US" dirty="0"/>
              <a:t>Students use the link below to complete pgs. over circulatory  system in the human body book / foldable.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http://kidshealth.org/en/kids/center/heart-center.html?WT.ac=k-ra</a:t>
            </a:r>
          </a:p>
          <a:p>
            <a:r>
              <a:rPr lang="en-US" dirty="0">
                <a:hlinkClick r:id="rId3"/>
              </a:rPr>
              <a:t>http://kidshealth.org/en/kids/heart.html#</a:t>
            </a:r>
            <a:endParaRPr lang="en-US" dirty="0"/>
          </a:p>
          <a:p>
            <a:r>
              <a:rPr lang="en-US" dirty="0">
                <a:hlinkClick r:id="rId4"/>
              </a:rPr>
              <a:t>http://kidshealth.org/en/kids/csmovie.html</a:t>
            </a:r>
            <a:endParaRPr lang="en-US" dirty="0"/>
          </a:p>
          <a:p>
            <a:r>
              <a:rPr lang="en-US" dirty="0">
                <a:hlinkClick r:id="rId5"/>
              </a:rPr>
              <a:t>http://kidshealth.org/en/kids/center/htbw-main-page.html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83530" y="6176963"/>
            <a:ext cx="7143750" cy="144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7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915" y="23018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539" y="1184031"/>
            <a:ext cx="8834437" cy="6858000"/>
          </a:xfrm>
        </p:spPr>
        <p:txBody>
          <a:bodyPr>
            <a:noAutofit/>
          </a:bodyPr>
          <a:lstStyle/>
          <a:p>
            <a:r>
              <a:rPr lang="en-US" sz="6600" dirty="0"/>
              <a:t>TEK 7.5C diagram the flow of energy through living systems, including food chains, food webs, and energy pyramids.</a:t>
            </a:r>
          </a:p>
        </p:txBody>
      </p:sp>
    </p:spTree>
    <p:extLst>
      <p:ext uri="{BB962C8B-B14F-4D97-AF65-F5344CB8AC3E}">
        <p14:creationId xmlns:p14="http://schemas.microsoft.com/office/powerpoint/2010/main" val="246957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10"/>
            <a:ext cx="3669030" cy="5966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-14922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4" y="891540"/>
            <a:ext cx="9191626" cy="5840730"/>
          </a:xfrm>
        </p:spPr>
        <p:txBody>
          <a:bodyPr>
            <a:normAutofit/>
          </a:bodyPr>
          <a:lstStyle/>
          <a:p>
            <a:r>
              <a:rPr lang="en-US" sz="5400" dirty="0"/>
              <a:t>LO: We will create a food web diagram through completion of a group sorting activity.</a:t>
            </a:r>
          </a:p>
          <a:p>
            <a:pPr lvl="1"/>
            <a:r>
              <a:rPr lang="en-US" sz="5000" dirty="0"/>
              <a:t>TEK 7.5C diagram the flow of energy through living systems, including food chains, food webs, and energy pyramids.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March 20, 2017</vt:lpstr>
      <vt:lpstr>March 21, 2017</vt:lpstr>
      <vt:lpstr>7th Grade TEKS</vt:lpstr>
      <vt:lpstr>7th Grade LO</vt:lpstr>
      <vt:lpstr>7th Grade DOL</vt:lpstr>
      <vt:lpstr>7th Grade Agenda</vt:lpstr>
      <vt:lpstr>PowerPoint Presentation</vt:lpstr>
      <vt:lpstr>6th Grade TEK</vt:lpstr>
      <vt:lpstr>6th Grade LO</vt:lpstr>
      <vt:lpstr>6th Grade DOL</vt:lpstr>
      <vt:lpstr>6th Grade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20, 2017</dc:title>
  <dc:creator>Katherine Pease</dc:creator>
  <cp:lastModifiedBy>Katherine Pease</cp:lastModifiedBy>
  <cp:revision>14</cp:revision>
  <dcterms:created xsi:type="dcterms:W3CDTF">2017-03-19T00:20:53Z</dcterms:created>
  <dcterms:modified xsi:type="dcterms:W3CDTF">2017-03-19T17:46:28Z</dcterms:modified>
</cp:coreProperties>
</file>