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6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1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2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7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4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8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5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7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8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4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B9F4-5D9C-49BD-997F-1E5971A18F5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0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16988"/>
          </a:xfrm>
        </p:spPr>
        <p:txBody>
          <a:bodyPr/>
          <a:lstStyle/>
          <a:p>
            <a:r>
              <a:rPr lang="en-US" u="sng" dirty="0" smtClean="0"/>
              <a:t>March 1, </a:t>
            </a:r>
            <a:r>
              <a:rPr lang="en-US" u="sng" dirty="0" smtClean="0"/>
              <a:t>2018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1674" y="1207698"/>
            <a:ext cx="8696325" cy="5650302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000" dirty="0" smtClean="0"/>
              <a:t>Collect </a:t>
            </a:r>
            <a:r>
              <a:rPr lang="en-US" sz="4000" dirty="0" smtClean="0"/>
              <a:t>DOL </a:t>
            </a:r>
            <a:r>
              <a:rPr lang="en-US" sz="4000" dirty="0" smtClean="0"/>
              <a:t>From Basket by door / 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=Blue 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=Green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Sit 1 boy / 1 girl per table unless teacher has personally assigned you a seat/spot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Complete </a:t>
            </a:r>
            <a:r>
              <a:rPr lang="en-US" sz="4000" dirty="0" smtClean="0"/>
              <a:t>DOL QUIZ </a:t>
            </a:r>
            <a:r>
              <a:rPr lang="en-US" sz="4000" dirty="0" smtClean="0"/>
              <a:t>on own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506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415" y="193675"/>
            <a:ext cx="10515600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</a:t>
            </a:r>
            <a:r>
              <a:rPr lang="en-US" u="sng" dirty="0" smtClean="0"/>
              <a:t>DOL / Exit </a:t>
            </a:r>
            <a:r>
              <a:rPr lang="en-US" u="sng" dirty="0" smtClean="0"/>
              <a:t>Slip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8415" y="1328468"/>
            <a:ext cx="9185335" cy="5529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Student will complete a 5/5 written assessment over biodiversity.</a:t>
            </a:r>
            <a:endParaRPr lang="en-US" sz="6000" i="1" dirty="0"/>
          </a:p>
        </p:txBody>
      </p:sp>
    </p:spTree>
    <p:extLst>
      <p:ext uri="{BB962C8B-B14F-4D97-AF65-F5344CB8AC3E}">
        <p14:creationId xmlns:p14="http://schemas.microsoft.com/office/powerpoint/2010/main" val="389096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000" u="sng" dirty="0" smtClean="0"/>
              <a:t>Agenda</a:t>
            </a:r>
            <a:endParaRPr lang="en-US" sz="7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725" y="1530350"/>
            <a:ext cx="474309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/>
              <a:t>7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r>
              <a:rPr lang="en-US" sz="4800" dirty="0" smtClean="0"/>
              <a:t>1. </a:t>
            </a:r>
            <a:r>
              <a:rPr lang="en-US" sz="4800" dirty="0" smtClean="0"/>
              <a:t>DOL Quiz</a:t>
            </a:r>
            <a:endParaRPr lang="en-US" sz="4800" dirty="0" smtClean="0"/>
          </a:p>
          <a:p>
            <a:r>
              <a:rPr lang="en-US" sz="4800" dirty="0" smtClean="0"/>
              <a:t>2. Biodiversity Power Point</a:t>
            </a:r>
          </a:p>
          <a:p>
            <a:r>
              <a:rPr lang="en-US" sz="4800" dirty="0" smtClean="0"/>
              <a:t>3. DOL / Exit Slip</a:t>
            </a: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52816" y="1530350"/>
            <a:ext cx="47430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 Grade</a:t>
            </a:r>
          </a:p>
          <a:p>
            <a:r>
              <a:rPr lang="en-US" sz="4800" dirty="0" smtClean="0"/>
              <a:t>1. </a:t>
            </a:r>
            <a:r>
              <a:rPr lang="en-US" sz="4800" dirty="0" smtClean="0"/>
              <a:t>DOL Quiz</a:t>
            </a:r>
            <a:endParaRPr lang="en-US" sz="4800" dirty="0" smtClean="0"/>
          </a:p>
          <a:p>
            <a:r>
              <a:rPr lang="en-US" sz="4800" dirty="0" smtClean="0"/>
              <a:t>2. Plant Cell </a:t>
            </a:r>
            <a:r>
              <a:rPr lang="en-US" sz="4800" dirty="0" smtClean="0"/>
              <a:t>Vs’ Animal Cell  Venn-Diagram</a:t>
            </a:r>
            <a:endParaRPr lang="en-US" sz="4800" dirty="0" smtClean="0"/>
          </a:p>
          <a:p>
            <a:r>
              <a:rPr lang="en-US" sz="4800" dirty="0" smtClean="0"/>
              <a:t>3. DOL / Exit Slip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8608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u="sng" dirty="0" smtClean="0"/>
              <a:t>LO’S</a:t>
            </a:r>
            <a:endParaRPr lang="en-US" sz="7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1713" y="1061050"/>
            <a:ext cx="4234132" cy="546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/>
              <a:t>7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 algn="ctr">
              <a:buNone/>
            </a:pPr>
            <a:r>
              <a:rPr lang="en-US" sz="4800" dirty="0" smtClean="0"/>
              <a:t>We will identify what biodiversity and the three main types of biodiversity are.</a:t>
            </a: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95845" y="1181819"/>
            <a:ext cx="4517366" cy="52362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 smtClean="0"/>
              <a:t>We will create a diagram of a plant cell to compare/contrast the different organelles structure and function.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4386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-1255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u="sng" dirty="0" smtClean="0"/>
              <a:t>DOL’S</a:t>
            </a:r>
            <a:endParaRPr lang="en-US" sz="70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15707" y="931653"/>
            <a:ext cx="3971026" cy="53101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/>
              <a:t>7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 algn="ctr">
              <a:buNone/>
            </a:pPr>
            <a:r>
              <a:rPr lang="en-US" sz="4800" dirty="0" smtClean="0"/>
              <a:t>I </a:t>
            </a:r>
            <a:r>
              <a:rPr lang="en-US" sz="4800" dirty="0" smtClean="0"/>
              <a:t>will complete 5/5 written assessment questions over biodiversity.</a:t>
            </a:r>
            <a:endParaRPr lang="en-US" sz="4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0" y="931653"/>
            <a:ext cx="4717211" cy="5479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 smtClean="0"/>
              <a:t>I will </a:t>
            </a:r>
            <a:r>
              <a:rPr lang="en-US" sz="4800" dirty="0" smtClean="0"/>
              <a:t>complete 5/5 written assessment questions over cell organelles.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41658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u="sng" dirty="0" smtClean="0"/>
              <a:t>TEKS</a:t>
            </a:r>
            <a:endParaRPr lang="en-US" sz="70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78634" y="1501775"/>
            <a:ext cx="471721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/>
              <a:t>7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>
              <a:buNone/>
            </a:pPr>
            <a:r>
              <a:rPr lang="en-US" sz="4800" dirty="0" smtClean="0"/>
              <a:t>7.10 </a:t>
            </a:r>
            <a:r>
              <a:rPr lang="en-US" sz="4800" dirty="0"/>
              <a:t>(B)  describe how biodiversity contributes to the sustainability of an ecosystem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00595" y="1596232"/>
            <a:ext cx="47172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>
              <a:buNone/>
            </a:pPr>
            <a:r>
              <a:rPr lang="en-US" sz="4800" dirty="0" smtClean="0"/>
              <a:t>6.12 </a:t>
            </a:r>
            <a:r>
              <a:rPr lang="en-US" sz="4800" dirty="0"/>
              <a:t>(D)  differentiate between structure and function in plant and animal cell organelles, including cell membrane, cell wall, nucleus, cytoplasm, mitochondrion, chloroplast, and vacuole</a:t>
            </a:r>
          </a:p>
        </p:txBody>
      </p:sp>
    </p:spTree>
    <p:extLst>
      <p:ext uri="{BB962C8B-B14F-4D97-AF65-F5344CB8AC3E}">
        <p14:creationId xmlns:p14="http://schemas.microsoft.com/office/powerpoint/2010/main" val="3558732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638"/>
            <a:ext cx="12266761" cy="69356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35965"/>
            <a:ext cx="12191999" cy="1189981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n w="19050">
                  <a:solidFill>
                    <a:schemeClr val="tx1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r>
              <a:rPr lang="en-US" sz="3200" u="sng" baseline="30000" dirty="0" smtClean="0">
                <a:ln w="19050">
                  <a:solidFill>
                    <a:schemeClr val="tx1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3200" u="sng" dirty="0" smtClean="0">
                <a:ln w="19050">
                  <a:solidFill>
                    <a:schemeClr val="tx1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Grade </a:t>
            </a:r>
            <a:r>
              <a:rPr lang="en-US" sz="3200" u="sng" dirty="0" smtClean="0">
                <a:ln w="19050">
                  <a:solidFill>
                    <a:schemeClr val="tx1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Plant Vs’ Animal Cell Venn-Diagram</a:t>
            </a:r>
            <a:endParaRPr lang="en-US" sz="3200" u="sng" dirty="0">
              <a:ln w="19050">
                <a:solidFill>
                  <a:schemeClr val="tx1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596" y="854016"/>
            <a:ext cx="11605404" cy="5883214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200" dirty="0" smtClean="0"/>
              <a:t>Students will work in pairs.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Each Pair will get 1 to 3 organelles to be the pro’s on.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Each pair will get 3 minutes to discuss where the organelle can be found / plant cell, animal cell or both.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Teacher will re-collect class to complete Class Venn-Diagram</a:t>
            </a:r>
          </a:p>
          <a:p>
            <a:pPr marL="914400" lvl="1" indent="-457200" algn="l">
              <a:buAutoNum type="arabicPeriod"/>
            </a:pPr>
            <a:r>
              <a:rPr lang="en-US" sz="2800" dirty="0" smtClean="0"/>
              <a:t>Each group will present their organelle and explain if it belongs in the plant cell, animal cell, or both</a:t>
            </a:r>
          </a:p>
          <a:p>
            <a:pPr marL="914400" lvl="1" indent="-457200" algn="l">
              <a:buAutoNum type="arabicPeriod"/>
            </a:pPr>
            <a:r>
              <a:rPr lang="en-US" sz="2800" dirty="0" smtClean="0"/>
              <a:t>They will put their organelle in the correct location on the class </a:t>
            </a:r>
            <a:r>
              <a:rPr lang="en-US" sz="2800" dirty="0" err="1" smtClean="0"/>
              <a:t>venn</a:t>
            </a:r>
            <a:r>
              <a:rPr lang="en-US" sz="2800" dirty="0" smtClean="0"/>
              <a:t>-diagram</a:t>
            </a:r>
          </a:p>
          <a:p>
            <a:pPr marL="914400" lvl="1" indent="-457200" algn="l">
              <a:buAutoNum type="arabicPeriod"/>
            </a:pPr>
            <a:r>
              <a:rPr lang="en-US" sz="2800" dirty="0" smtClean="0"/>
              <a:t>Students will then attempt to complete a cut/paste </a:t>
            </a:r>
            <a:r>
              <a:rPr lang="en-US" sz="2800" dirty="0" err="1" smtClean="0"/>
              <a:t>venn</a:t>
            </a:r>
            <a:r>
              <a:rPr lang="en-US" sz="2800" dirty="0" smtClean="0"/>
              <a:t>-diagram on their own for a grade.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3855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638"/>
            <a:ext cx="12266761" cy="69356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400" y="301924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</a:t>
            </a:r>
            <a:r>
              <a:rPr lang="en-US" u="sng" dirty="0" smtClean="0"/>
              <a:t>DOL / Exit </a:t>
            </a:r>
            <a:r>
              <a:rPr lang="en-US" u="sng" dirty="0" smtClean="0"/>
              <a:t>Slip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8606" y="1446212"/>
            <a:ext cx="8669547" cy="5291138"/>
          </a:xfrm>
        </p:spPr>
        <p:txBody>
          <a:bodyPr/>
          <a:lstStyle/>
          <a:p>
            <a:r>
              <a:rPr lang="en-US" sz="5400" dirty="0" smtClean="0"/>
              <a:t>Teacher will pass out DOL to be completed before student leaves.</a:t>
            </a:r>
          </a:p>
          <a:p>
            <a:r>
              <a:rPr lang="en-US" sz="5400" dirty="0" smtClean="0"/>
              <a:t>It will be a compare/contrast over a plant cell </a:t>
            </a:r>
            <a:r>
              <a:rPr lang="en-US" sz="5400" dirty="0" err="1" smtClean="0"/>
              <a:t>vs’</a:t>
            </a:r>
            <a:r>
              <a:rPr lang="en-US" sz="5400" dirty="0" smtClean="0"/>
              <a:t> an animal cell.</a:t>
            </a:r>
            <a:endParaRPr lang="en-US" sz="5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4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0274" y="0"/>
            <a:ext cx="8368521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</a:t>
            </a:r>
            <a:r>
              <a:rPr lang="en-US" u="sng" dirty="0" smtClean="0"/>
              <a:t>DOL Quiz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7825" y="845389"/>
            <a:ext cx="8791575" cy="533157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Students will use strategies  to complete quiz.</a:t>
            </a:r>
          </a:p>
          <a:p>
            <a:r>
              <a:rPr lang="en-US" sz="4800" dirty="0" smtClean="0"/>
              <a:t>Students will bubble in scan-</a:t>
            </a:r>
            <a:r>
              <a:rPr lang="en-US" sz="4800" dirty="0" err="1" smtClean="0"/>
              <a:t>tron</a:t>
            </a:r>
            <a:r>
              <a:rPr lang="en-US" sz="4800" dirty="0" smtClean="0"/>
              <a:t> for all in learning (ONLY 1 SCAN, NO RE-DO’s!)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1503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358" y="112890"/>
            <a:ext cx="11168152" cy="1325563"/>
          </a:xfrm>
        </p:spPr>
        <p:txBody>
          <a:bodyPr/>
          <a:lstStyle/>
          <a:p>
            <a:r>
              <a:rPr lang="en-US" u="sng" dirty="0" smtClean="0"/>
              <a:t>Biodiversity Power Point Foldable Notes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1052423"/>
            <a:ext cx="8934450" cy="5738901"/>
          </a:xfrm>
        </p:spPr>
        <p:txBody>
          <a:bodyPr>
            <a:noAutofit/>
          </a:bodyPr>
          <a:lstStyle/>
          <a:p>
            <a:r>
              <a:rPr lang="en-US" sz="4000" dirty="0" smtClean="0"/>
              <a:t>Students will complete Biodiversity Foldable </a:t>
            </a:r>
            <a:r>
              <a:rPr lang="en-US" sz="4000" dirty="0" smtClean="0"/>
              <a:t>on own</a:t>
            </a:r>
          </a:p>
          <a:p>
            <a:r>
              <a:rPr lang="en-US" sz="4000" dirty="0" smtClean="0"/>
              <a:t>Students will use textbook, power points and video/</a:t>
            </a:r>
            <a:r>
              <a:rPr lang="en-US" sz="4000" dirty="0" err="1" smtClean="0"/>
              <a:t>kahoot</a:t>
            </a:r>
            <a:r>
              <a:rPr lang="en-US" sz="4000" dirty="0" smtClean="0"/>
              <a:t> notes to complete.</a:t>
            </a:r>
          </a:p>
          <a:p>
            <a:r>
              <a:rPr lang="en-US" sz="4800" i="1" dirty="0" smtClean="0"/>
              <a:t>Login to </a:t>
            </a:r>
            <a:r>
              <a:rPr lang="en-US" sz="4800" i="1" dirty="0" smtClean="0">
                <a:hlinkClick r:id="rId3"/>
              </a:rPr>
              <a:t>www.coachpease.com</a:t>
            </a:r>
            <a:r>
              <a:rPr lang="en-US" sz="4800" i="1" dirty="0" smtClean="0"/>
              <a:t> for power points</a:t>
            </a:r>
          </a:p>
          <a:p>
            <a:r>
              <a:rPr lang="en-US" sz="4800" i="1" dirty="0" smtClean="0"/>
              <a:t>Click on 5</a:t>
            </a:r>
            <a:r>
              <a:rPr lang="en-US" sz="4800" i="1" baseline="30000" dirty="0" smtClean="0"/>
              <a:t>th</a:t>
            </a:r>
            <a:r>
              <a:rPr lang="en-US" sz="4800" i="1" dirty="0" smtClean="0"/>
              <a:t> 6 weeks</a:t>
            </a:r>
          </a:p>
          <a:p>
            <a:r>
              <a:rPr lang="en-US" sz="4800" i="1" dirty="0" smtClean="0"/>
              <a:t>Scroll to the 7</a:t>
            </a:r>
            <a:r>
              <a:rPr lang="en-US" sz="4800" i="1" baseline="30000" dirty="0" smtClean="0"/>
              <a:t>th</a:t>
            </a:r>
            <a:r>
              <a:rPr lang="en-US" sz="4800" i="1" dirty="0" smtClean="0"/>
              <a:t> grade column</a:t>
            </a:r>
            <a:endParaRPr lang="en-US" sz="4800" i="1" dirty="0" smtClean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863306" y="3416060"/>
            <a:ext cx="8272732" cy="51759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62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379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Office Theme</vt:lpstr>
      <vt:lpstr>March 1, 2018</vt:lpstr>
      <vt:lpstr>Agenda</vt:lpstr>
      <vt:lpstr>LO’S</vt:lpstr>
      <vt:lpstr>DOL’S</vt:lpstr>
      <vt:lpstr>TEKS</vt:lpstr>
      <vt:lpstr>6th Grade Plant Vs’ Animal Cell Venn-Diagram</vt:lpstr>
      <vt:lpstr>6th Grade DOL / Exit Slip</vt:lpstr>
      <vt:lpstr>7th Grade DOL Quiz</vt:lpstr>
      <vt:lpstr>Biodiversity Power Point Foldable Notes</vt:lpstr>
      <vt:lpstr>7th DOL / Exit Slip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27, 2018</dc:title>
  <dc:creator>Pease, Katherine J</dc:creator>
  <cp:lastModifiedBy>Pease, Katherine J</cp:lastModifiedBy>
  <cp:revision>11</cp:revision>
  <cp:lastPrinted>2018-02-27T00:18:41Z</cp:lastPrinted>
  <dcterms:created xsi:type="dcterms:W3CDTF">2018-02-26T19:11:02Z</dcterms:created>
  <dcterms:modified xsi:type="dcterms:W3CDTF">2018-03-01T01:11:01Z</dcterms:modified>
</cp:coreProperties>
</file>