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4" r:id="rId10"/>
    <p:sldId id="263" r:id="rId11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43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8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3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7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8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3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F769-6355-4373-BDE9-1DF01E0FAB9E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F769-6355-4373-BDE9-1DF01E0FAB9E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6A4A-8DD5-4680-8399-F72EFE034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8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ha7KeNV6L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052" y="-715617"/>
            <a:ext cx="12571012" cy="7502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8296" y="-1350492"/>
            <a:ext cx="12531256" cy="2451210"/>
          </a:xfrm>
        </p:spPr>
        <p:txBody>
          <a:bodyPr/>
          <a:lstStyle/>
          <a:p>
            <a:r>
              <a:rPr lang="en-US" u="sng" dirty="0" smtClean="0">
                <a:ln w="28575">
                  <a:solidFill>
                    <a:srgbClr val="FF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Blackoak Std" panose="04050907060602020202" pitchFamily="82" charset="0"/>
                <a:ea typeface="Adobe Gothic Std B" panose="020B0800000000000000" pitchFamily="34" charset="-128"/>
              </a:rPr>
              <a:t>March 1, </a:t>
            </a:r>
            <a:r>
              <a:rPr lang="en-US" u="sng" dirty="0" smtClean="0">
                <a:ln w="28575">
                  <a:solidFill>
                    <a:srgbClr val="FF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Blackoak Std" panose="04050907060602020202" pitchFamily="82" charset="0"/>
                <a:ea typeface="Adobe Gothic Std B" panose="020B0800000000000000" pitchFamily="34" charset="-128"/>
              </a:rPr>
              <a:t>2017</a:t>
            </a:r>
            <a:endParaRPr lang="en-US" u="sng" dirty="0">
              <a:ln w="28575">
                <a:solidFill>
                  <a:srgbClr val="FF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Blackoak Std" panose="04050907060602020202" pitchFamily="82" charset="0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23" y="1100718"/>
            <a:ext cx="11942859" cy="5999796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6000" dirty="0" smtClean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6000" dirty="0" smtClean="0"/>
              <a:t>Collect PDN / DOL , 6</a:t>
            </a:r>
            <a:r>
              <a:rPr lang="en-US" sz="6000" baseline="30000" dirty="0" smtClean="0"/>
              <a:t>th</a:t>
            </a:r>
            <a:r>
              <a:rPr lang="en-US" sz="6000" dirty="0" smtClean="0"/>
              <a:t> Grade collect 7</a:t>
            </a:r>
            <a:r>
              <a:rPr lang="en-US" sz="6000" baseline="30000" dirty="0" smtClean="0"/>
              <a:t>th</a:t>
            </a:r>
            <a:r>
              <a:rPr lang="en-US" sz="6000" dirty="0" smtClean="0"/>
              <a:t> </a:t>
            </a:r>
            <a:r>
              <a:rPr lang="en-US" sz="6000" dirty="0" err="1" smtClean="0"/>
              <a:t>grd</a:t>
            </a:r>
            <a:r>
              <a:rPr lang="en-US" sz="6000" dirty="0" smtClean="0"/>
              <a:t> textbook</a:t>
            </a:r>
          </a:p>
          <a:p>
            <a:pPr marL="457200" indent="-457200" algn="l">
              <a:buAutoNum type="arabicPeriod"/>
            </a:pPr>
            <a:r>
              <a:rPr lang="en-US" sz="6000" dirty="0" smtClean="0"/>
              <a:t>Sit in assigned seat</a:t>
            </a:r>
          </a:p>
          <a:p>
            <a:pPr algn="l"/>
            <a:r>
              <a:rPr lang="en-US" sz="6000" dirty="0" smtClean="0"/>
              <a:t>4. Complete PDN / DOL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4939"/>
            <a:ext cx="12674379" cy="113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1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365125"/>
            <a:ext cx="11855394" cy="33719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As you look around the room, what do you notice about our plants in relation to the windows?  Why do you think our plants are growing this way? Explain.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9036"/>
            <a:ext cx="4118776" cy="15607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6038"/>
            <a:ext cx="10515600" cy="3140765"/>
          </a:xfrm>
        </p:spPr>
        <p:txBody>
          <a:bodyPr>
            <a:normAutofit/>
          </a:bodyPr>
          <a:lstStyle/>
          <a:p>
            <a:r>
              <a:rPr lang="en-US" dirty="0" smtClean="0"/>
              <a:t>Answer the above at your table with your partner, write answers on back of PDN paper.</a:t>
            </a:r>
          </a:p>
          <a:p>
            <a:r>
              <a:rPr lang="en-US" dirty="0" smtClean="0"/>
              <a:t>Take out </a:t>
            </a:r>
            <a:r>
              <a:rPr lang="en-US" dirty="0" smtClean="0"/>
              <a:t>Foldable </a:t>
            </a:r>
            <a:r>
              <a:rPr lang="en-US" dirty="0" smtClean="0"/>
              <a:t>Photosynthesis </a:t>
            </a: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 smtClean="0"/>
              <a:t>review the process </a:t>
            </a:r>
            <a:r>
              <a:rPr lang="en-US" smtClean="0"/>
              <a:t>of photosynthesis with video clip</a:t>
            </a:r>
          </a:p>
          <a:p>
            <a:r>
              <a:rPr lang="en-US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://www.youtube.com/watch?v=Yha7KeNV6LE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595" y="248667"/>
            <a:ext cx="2027582" cy="7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2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0153"/>
            <a:ext cx="12674379" cy="1657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9417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TEK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787178"/>
            <a:ext cx="11791784" cy="595552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TEK 7.12(B)  identify the main functions of the systems of the human organism, including the circulatory, respiratory, skeletal, muscular, digestive, excretory, reproductive, integumentary, nervous, and endocrine systems;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6" y="-286882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LO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8189"/>
            <a:ext cx="12674379" cy="29698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49" y="747423"/>
            <a:ext cx="11799735" cy="591577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We will </a:t>
            </a:r>
            <a:r>
              <a:rPr lang="en-US" sz="6000" dirty="0" smtClean="0"/>
              <a:t>determine what homeostasis is and how it affects our bodies through completion of an inter-active / virtual activity.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7849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3" y="-286882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DOL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7225"/>
            <a:ext cx="12674379" cy="23907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77" y="675861"/>
            <a:ext cx="11887200" cy="603504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I will explain </a:t>
            </a:r>
            <a:r>
              <a:rPr lang="en-US" sz="7200" dirty="0" smtClean="0"/>
              <a:t>1 way I know when my body is at homeostasis and 1 way it is not in an exit slip.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1213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6056"/>
            <a:ext cx="12674379" cy="1641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612"/>
            <a:ext cx="10515600" cy="1325563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17" y="771277"/>
            <a:ext cx="11990567" cy="5405686"/>
          </a:xfrm>
        </p:spPr>
        <p:txBody>
          <a:bodyPr>
            <a:noAutofit/>
          </a:bodyPr>
          <a:lstStyle/>
          <a:p>
            <a:r>
              <a:rPr lang="en-US" sz="6000" dirty="0" smtClean="0"/>
              <a:t>1. DOL Vocabulary Quiz</a:t>
            </a:r>
          </a:p>
          <a:p>
            <a:r>
              <a:rPr lang="en-US" sz="6000" dirty="0" smtClean="0"/>
              <a:t>2. </a:t>
            </a:r>
            <a:r>
              <a:rPr lang="en-US" sz="6000" dirty="0" smtClean="0"/>
              <a:t>Set up Human Body Book</a:t>
            </a:r>
            <a:endParaRPr lang="en-US" sz="6000" dirty="0" smtClean="0"/>
          </a:p>
          <a:p>
            <a:r>
              <a:rPr lang="en-US" sz="6000" dirty="0" smtClean="0"/>
              <a:t>3. </a:t>
            </a:r>
            <a:r>
              <a:rPr lang="en-US" sz="6000" dirty="0" smtClean="0"/>
              <a:t>Homeostasis</a:t>
            </a:r>
            <a:endParaRPr lang="en-US" sz="6000" dirty="0" smtClean="0"/>
          </a:p>
          <a:p>
            <a:r>
              <a:rPr lang="en-US" sz="6000" dirty="0" smtClean="0"/>
              <a:t>4. </a:t>
            </a:r>
            <a:r>
              <a:rPr lang="en-US" sz="6000" dirty="0" smtClean="0"/>
              <a:t>DOL on Homeostasis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5368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" y="3355450"/>
            <a:ext cx="11690930" cy="350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3" y="-286882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TEK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683812"/>
            <a:ext cx="11950810" cy="5493151"/>
          </a:xfrm>
        </p:spPr>
        <p:txBody>
          <a:bodyPr/>
          <a:lstStyle/>
          <a:p>
            <a:r>
              <a:rPr lang="en-US" sz="6000" dirty="0" smtClean="0"/>
              <a:t>7.5(A)  recognize that radiant energy from the Sun is transformed into chemical energy through the process of photosynthesis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60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hot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92" y="4118776"/>
            <a:ext cx="9247367" cy="2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6" y="-302785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LO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38254"/>
            <a:ext cx="11839492" cy="5238709"/>
          </a:xfrm>
        </p:spPr>
        <p:txBody>
          <a:bodyPr>
            <a:noAutofit/>
          </a:bodyPr>
          <a:lstStyle/>
          <a:p>
            <a:r>
              <a:rPr lang="en-US" sz="6000" dirty="0" smtClean="0"/>
              <a:t>We will compare and contrast the different structures and functions of the process of photosynthesis through completing an inter-active foldable.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5645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7126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DOL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2351599"/>
            <a:ext cx="12093934" cy="43911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831" y="747423"/>
            <a:ext cx="11162969" cy="542954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 will </a:t>
            </a:r>
            <a:r>
              <a:rPr lang="en-US" sz="6000" dirty="0" smtClean="0"/>
              <a:t>complete written assessment questions over the process of photosynthesis.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677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221" y="4408998"/>
            <a:ext cx="7603561" cy="2449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9" y="102732"/>
            <a:ext cx="10515600" cy="1325563"/>
          </a:xfrm>
        </p:spPr>
        <p:txBody>
          <a:bodyPr/>
          <a:lstStyle/>
          <a:p>
            <a:r>
              <a:rPr lang="en-US" u="sng" dirty="0" smtClean="0"/>
              <a:t>6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272209"/>
            <a:ext cx="11855395" cy="4904754"/>
          </a:xfrm>
        </p:spPr>
        <p:txBody>
          <a:bodyPr>
            <a:noAutofit/>
          </a:bodyPr>
          <a:lstStyle/>
          <a:p>
            <a:r>
              <a:rPr lang="en-US" sz="6000" dirty="0" smtClean="0"/>
              <a:t>1. PDN</a:t>
            </a:r>
          </a:p>
          <a:p>
            <a:r>
              <a:rPr lang="en-US" sz="6000" dirty="0" smtClean="0"/>
              <a:t>2. </a:t>
            </a:r>
            <a:r>
              <a:rPr lang="en-US" sz="6000" dirty="0" smtClean="0"/>
              <a:t>Discuss Lab on Window</a:t>
            </a:r>
            <a:endParaRPr lang="en-US" sz="6000" dirty="0" smtClean="0"/>
          </a:p>
          <a:p>
            <a:r>
              <a:rPr lang="en-US" sz="6000" dirty="0" smtClean="0"/>
              <a:t>3. </a:t>
            </a:r>
            <a:r>
              <a:rPr lang="en-US" sz="6000" dirty="0" smtClean="0"/>
              <a:t>Review Video </a:t>
            </a:r>
            <a:r>
              <a:rPr lang="en-US" sz="6000" dirty="0" smtClean="0"/>
              <a:t>on Photosynthesis</a:t>
            </a:r>
          </a:p>
          <a:p>
            <a:r>
              <a:rPr lang="en-US" sz="6000" dirty="0" smtClean="0"/>
              <a:t>4. Foldable over Photosynthesis</a:t>
            </a:r>
          </a:p>
          <a:p>
            <a:r>
              <a:rPr lang="en-US" sz="6000" dirty="0" smtClean="0"/>
              <a:t>5. Exit Ticket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5685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298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Adobe Gothic Std B</vt:lpstr>
      <vt:lpstr>Arial</vt:lpstr>
      <vt:lpstr>Blackoak Std</vt:lpstr>
      <vt:lpstr>Calibri</vt:lpstr>
      <vt:lpstr>Calibri Light</vt:lpstr>
      <vt:lpstr>Comic Sans MS</vt:lpstr>
      <vt:lpstr>Office Theme</vt:lpstr>
      <vt:lpstr>March 1, 2017</vt:lpstr>
      <vt:lpstr>7th Grade TEK</vt:lpstr>
      <vt:lpstr>7th Grade LO</vt:lpstr>
      <vt:lpstr>7th Grade DOL</vt:lpstr>
      <vt:lpstr>7th Grade Agenda</vt:lpstr>
      <vt:lpstr>6th Grade TEK</vt:lpstr>
      <vt:lpstr>6th Grade LO</vt:lpstr>
      <vt:lpstr>6th Grade DOL</vt:lpstr>
      <vt:lpstr>6th Grade Agenda</vt:lpstr>
      <vt:lpstr>As you look around the room, what do you notice about our plants in relation to the windows?  Why do you think our plants are growing this way? Explain.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Feb. 28, 2017</dc:title>
  <dc:creator>Pease, Katherine J</dc:creator>
  <cp:lastModifiedBy>Pease, Katherine J</cp:lastModifiedBy>
  <cp:revision>11</cp:revision>
  <cp:lastPrinted>2017-02-28T00:51:47Z</cp:lastPrinted>
  <dcterms:created xsi:type="dcterms:W3CDTF">2017-02-28T00:24:09Z</dcterms:created>
  <dcterms:modified xsi:type="dcterms:W3CDTF">2017-03-01T14:33:04Z</dcterms:modified>
</cp:coreProperties>
</file>