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-2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33EA-F943-4D66-B9BC-9160B4D21B13}" type="datetimeFigureOut">
              <a:rPr lang="en-US" smtClean="0"/>
              <a:t>10/4/2015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8634-958C-46F7-8E48-991E754750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36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33EA-F943-4D66-B9BC-9160B4D21B13}" type="datetimeFigureOut">
              <a:rPr lang="en-US" smtClean="0"/>
              <a:t>10/4/2015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8634-958C-46F7-8E48-991E754750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181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33EA-F943-4D66-B9BC-9160B4D21B13}" type="datetimeFigureOut">
              <a:rPr lang="en-US" smtClean="0"/>
              <a:t>10/4/2015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8634-958C-46F7-8E48-991E754750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45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33EA-F943-4D66-B9BC-9160B4D21B13}" type="datetimeFigureOut">
              <a:rPr lang="en-US" smtClean="0"/>
              <a:t>10/4/2015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8634-958C-46F7-8E48-991E754750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92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33EA-F943-4D66-B9BC-9160B4D21B13}" type="datetimeFigureOut">
              <a:rPr lang="en-US" smtClean="0"/>
              <a:t>10/4/2015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8634-958C-46F7-8E48-991E754750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497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33EA-F943-4D66-B9BC-9160B4D21B13}" type="datetimeFigureOut">
              <a:rPr lang="en-US" smtClean="0"/>
              <a:t>10/4/2015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8634-958C-46F7-8E48-991E754750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438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33EA-F943-4D66-B9BC-9160B4D21B13}" type="datetimeFigureOut">
              <a:rPr lang="en-US" smtClean="0"/>
              <a:t>10/4/2015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8634-958C-46F7-8E48-991E754750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241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33EA-F943-4D66-B9BC-9160B4D21B13}" type="datetimeFigureOut">
              <a:rPr lang="en-US" smtClean="0"/>
              <a:t>10/4/2015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8634-958C-46F7-8E48-991E754750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33EA-F943-4D66-B9BC-9160B4D21B13}" type="datetimeFigureOut">
              <a:rPr lang="en-US" smtClean="0"/>
              <a:t>10/4/2015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8634-958C-46F7-8E48-991E754750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8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33EA-F943-4D66-B9BC-9160B4D21B13}" type="datetimeFigureOut">
              <a:rPr lang="en-US" smtClean="0"/>
              <a:t>10/4/2015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8634-958C-46F7-8E48-991E754750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9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33EA-F943-4D66-B9BC-9160B4D21B13}" type="datetimeFigureOut">
              <a:rPr lang="en-US" smtClean="0"/>
              <a:t>10/4/2015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8634-958C-46F7-8E48-991E754750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54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33EA-F943-4D66-B9BC-9160B4D21B13}" type="datetimeFigureOut">
              <a:rPr lang="en-US" smtClean="0"/>
              <a:t>10/4/2015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38634-958C-46F7-8E48-991E754750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98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9655" y="-1030458"/>
            <a:ext cx="13160758" cy="7782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9859" y="842534"/>
            <a:ext cx="9144000" cy="3548111"/>
          </a:xfrm>
        </p:spPr>
        <p:txBody>
          <a:bodyPr>
            <a:noAutofit/>
          </a:bodyPr>
          <a:lstStyle/>
          <a:p>
            <a:r>
              <a:rPr lang="en-US" sz="88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Harlow Solid Italic" panose="04030604020F02020D02" pitchFamily="82" charset="0"/>
              </a:rPr>
              <a:t>Layers of the Earth Diagram Project</a:t>
            </a:r>
            <a:endParaRPr lang="en-US" sz="88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Harlow Solid Italic" panose="04030604020F02020D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9093" y="5781822"/>
            <a:ext cx="11745532" cy="1076178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6th Grade 2015-2016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By: Katherine Pease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259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68" y="365125"/>
            <a:ext cx="11900078" cy="6492875"/>
          </a:xfrm>
        </p:spPr>
        <p:txBody>
          <a:bodyPr>
            <a:normAutofit/>
          </a:bodyPr>
          <a:lstStyle/>
          <a:p>
            <a:r>
              <a:rPr lang="en-US" sz="4000" b="1" u="sng" dirty="0" smtClean="0"/>
              <a:t>Objective: </a:t>
            </a:r>
            <a:r>
              <a:rPr lang="en-US" sz="4000" dirty="0" smtClean="0"/>
              <a:t>Students will compare and contrast the different layers of the Earth to create a informative diagram.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TEK: 6.10 The student understands the structure of Earth, the rock cycle, and plate tectonics.</a:t>
            </a:r>
            <a:br>
              <a:rPr lang="en-US" sz="3600" dirty="0" smtClean="0"/>
            </a:br>
            <a:r>
              <a:rPr lang="en-US" sz="3600" dirty="0" smtClean="0"/>
              <a:t>6.10A Build a model to illustrate the structural layers of Earth, including the inner core, outer core, mantle, crust, asthenosphere, and lithosphere.</a:t>
            </a:r>
            <a:br>
              <a:rPr lang="en-US" sz="3600" dirty="0" smtClean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45221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44773">
            <a:off x="4803785" y="522624"/>
            <a:ext cx="6949440" cy="57803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Resources / References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100754" cy="4351338"/>
          </a:xfrm>
        </p:spPr>
        <p:txBody>
          <a:bodyPr/>
          <a:lstStyle/>
          <a:p>
            <a:r>
              <a:rPr lang="en-US" dirty="0" smtClean="0"/>
              <a:t>Websites:</a:t>
            </a:r>
          </a:p>
          <a:p>
            <a:pPr marL="457200" lvl="1" indent="0">
              <a:buNone/>
            </a:pPr>
            <a:r>
              <a:rPr lang="en-US" dirty="0" smtClean="0"/>
              <a:t>http://www.learner.org/interactives/dynamicearth/structure.html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45083" y="6425303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http://science6shms.pbworks.com/f/structure%20of%20the%20earth.jpg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11222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for Project </a:t>
            </a:r>
            <a:br>
              <a:rPr lang="en-US" dirty="0" smtClean="0"/>
            </a:br>
            <a:r>
              <a:rPr lang="en-US" sz="2800" i="1" dirty="0" smtClean="0"/>
              <a:t>(at teacher discretion)</a:t>
            </a:r>
            <a:endParaRPr lang="en-US" sz="28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3409">
            <a:off x="5447942" y="-57865"/>
            <a:ext cx="6858000" cy="68545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Sheet of Plain Paper and/or poster board</a:t>
            </a:r>
          </a:p>
          <a:p>
            <a:r>
              <a:rPr lang="en-US" dirty="0" smtClean="0"/>
              <a:t>Colors (crayons, pencils, markers, paints)</a:t>
            </a:r>
          </a:p>
          <a:p>
            <a:r>
              <a:rPr lang="en-US" dirty="0" smtClean="0"/>
              <a:t>Pencil / pencil sharpener</a:t>
            </a:r>
          </a:p>
          <a:p>
            <a:r>
              <a:rPr lang="en-US" dirty="0" smtClean="0"/>
              <a:t>Construction paper</a:t>
            </a:r>
          </a:p>
          <a:p>
            <a:r>
              <a:rPr lang="en-US" dirty="0" smtClean="0"/>
              <a:t>Rulers</a:t>
            </a:r>
          </a:p>
          <a:p>
            <a:r>
              <a:rPr lang="en-US" dirty="0" smtClean="0"/>
              <a:t>Glue</a:t>
            </a:r>
          </a:p>
          <a:p>
            <a:r>
              <a:rPr lang="en-US" dirty="0" smtClean="0"/>
              <a:t>Scissors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50191" y="6616388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http://picojewellers.com/wp-admin/js/layers-of-the-earth-for-kids-projects-i13.jpg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34043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46" y="141668"/>
            <a:ext cx="11199254" cy="399246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Procedure</a:t>
            </a:r>
            <a:endParaRPr lang="en-US" b="1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03380">
            <a:off x="6097140" y="2033016"/>
            <a:ext cx="5877479" cy="47508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56823"/>
            <a:ext cx="1193871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Student will complete the research data sheet </a:t>
            </a:r>
          </a:p>
          <a:p>
            <a:pPr lvl="1"/>
            <a:r>
              <a:rPr lang="en-US" sz="3200" dirty="0" smtClean="0"/>
              <a:t>This sheet helps student to organize thoughts and gather research</a:t>
            </a:r>
          </a:p>
          <a:p>
            <a:r>
              <a:rPr lang="en-US" sz="3200" dirty="0" smtClean="0"/>
              <a:t>2. Once research data sheet is complete student gets it approved by</a:t>
            </a:r>
          </a:p>
          <a:p>
            <a:r>
              <a:rPr lang="en-US" sz="3200" dirty="0" smtClean="0"/>
              <a:t>     teacher</a:t>
            </a:r>
          </a:p>
          <a:p>
            <a:r>
              <a:rPr lang="en-US" sz="3200" dirty="0" smtClean="0"/>
              <a:t>3. Student will collect items needed for poster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large sheet paper / poster board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ruler (</a:t>
            </a:r>
            <a:r>
              <a:rPr lang="en-US" sz="2400" i="1" dirty="0" smtClean="0"/>
              <a:t>teacher model how to use ruler to create straight lines</a:t>
            </a:r>
            <a:r>
              <a:rPr lang="en-US" sz="3200" dirty="0" smtClean="0"/>
              <a:t>)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pencil that is sharpened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research data sheet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colors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construction paper </a:t>
            </a:r>
          </a:p>
          <a:p>
            <a:r>
              <a:rPr lang="en-US" sz="3200" dirty="0"/>
              <a:t>	</a:t>
            </a:r>
          </a:p>
        </p:txBody>
      </p:sp>
      <p:sp>
        <p:nvSpPr>
          <p:cNvPr id="8" name="Rectangle 7"/>
          <p:cNvSpPr/>
          <p:nvPr/>
        </p:nvSpPr>
        <p:spPr>
          <a:xfrm>
            <a:off x="7226105" y="6576591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/>
              <a:t>http://4.bp.blogspot.com/-JwKzqxtwmx0/TzyGSUYdtFI/AAAAAAAAAYU/EZ9tfyNqV7Y/s1600/struct.jpg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64282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7705" y="-60393"/>
            <a:ext cx="22044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Title of</a:t>
            </a:r>
          </a:p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Poster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3258354" y="1717737"/>
            <a:ext cx="5280338" cy="50417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Diagram / Picture of Layers of the Earth</a:t>
            </a:r>
            <a:endParaRPr lang="en-US" sz="3200" dirty="0"/>
          </a:p>
        </p:txBody>
      </p:sp>
      <p:sp>
        <p:nvSpPr>
          <p:cNvPr id="16" name="Right Arrow 15"/>
          <p:cNvSpPr/>
          <p:nvPr/>
        </p:nvSpPr>
        <p:spPr>
          <a:xfrm rot="10800000">
            <a:off x="6033148" y="4138974"/>
            <a:ext cx="2806334" cy="209624"/>
          </a:xfrm>
          <a:prstGeom prst="rightArrow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062175" y="450761"/>
            <a:ext cx="3799268" cy="1531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/>
              <a:t>Lithosphere</a:t>
            </a:r>
          </a:p>
          <a:p>
            <a:pPr algn="ctr"/>
            <a:r>
              <a:rPr lang="en-US" dirty="0" smtClean="0"/>
              <a:t>Depth (distance below Earth)</a:t>
            </a:r>
          </a:p>
          <a:p>
            <a:pPr algn="ctr"/>
            <a:r>
              <a:rPr lang="en-US" dirty="0" smtClean="0"/>
              <a:t>Structure (state of matter)</a:t>
            </a:r>
          </a:p>
          <a:p>
            <a:pPr algn="ctr"/>
            <a:r>
              <a:rPr lang="en-US" dirty="0" smtClean="0"/>
              <a:t>Composition ( What it made out of)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6060" y="315585"/>
            <a:ext cx="3799268" cy="109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/>
              <a:t>Crust</a:t>
            </a:r>
          </a:p>
          <a:p>
            <a:pPr algn="ctr"/>
            <a:r>
              <a:rPr lang="en-US" dirty="0" smtClean="0"/>
              <a:t>Depth (distance below Earth)</a:t>
            </a:r>
          </a:p>
          <a:p>
            <a:pPr algn="ctr"/>
            <a:r>
              <a:rPr lang="en-US" dirty="0" smtClean="0"/>
              <a:t>Structure (state of matter)</a:t>
            </a:r>
          </a:p>
          <a:p>
            <a:pPr algn="ctr"/>
            <a:r>
              <a:rPr lang="en-US" dirty="0" smtClean="0"/>
              <a:t>Composition ( What it made out of)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6060" y="1786267"/>
            <a:ext cx="3013658" cy="24380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/>
              <a:t>Mantle</a:t>
            </a:r>
          </a:p>
          <a:p>
            <a:pPr algn="ctr"/>
            <a:r>
              <a:rPr lang="en-US" dirty="0" smtClean="0"/>
              <a:t>Depth (distance below Earth)</a:t>
            </a:r>
          </a:p>
          <a:p>
            <a:pPr algn="ctr"/>
            <a:r>
              <a:rPr lang="en-US" dirty="0" smtClean="0"/>
              <a:t>Structure (state of matter)</a:t>
            </a:r>
          </a:p>
          <a:p>
            <a:pPr algn="ctr"/>
            <a:r>
              <a:rPr lang="en-US" dirty="0" smtClean="0"/>
              <a:t>Composition ( What it made out of)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577329" y="2229688"/>
            <a:ext cx="3284114" cy="1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/>
              <a:t>Asthenosphere</a:t>
            </a:r>
          </a:p>
          <a:p>
            <a:pPr algn="ctr"/>
            <a:r>
              <a:rPr lang="en-US" dirty="0" smtClean="0"/>
              <a:t>Depth (distance below Earth)</a:t>
            </a:r>
          </a:p>
          <a:p>
            <a:pPr algn="ctr"/>
            <a:r>
              <a:rPr lang="en-US" dirty="0" smtClean="0"/>
              <a:t>Structure (state of matter)</a:t>
            </a:r>
          </a:p>
          <a:p>
            <a:pPr algn="ctr"/>
            <a:r>
              <a:rPr lang="en-US" dirty="0" smtClean="0"/>
              <a:t>Composition ( What it made out of)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757634" y="4077310"/>
            <a:ext cx="3103809" cy="2617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/>
              <a:t>Inner Core</a:t>
            </a:r>
          </a:p>
          <a:p>
            <a:pPr algn="ctr"/>
            <a:r>
              <a:rPr lang="en-US" dirty="0" smtClean="0"/>
              <a:t>Depth (distance below Earth)</a:t>
            </a:r>
          </a:p>
          <a:p>
            <a:pPr algn="ctr"/>
            <a:r>
              <a:rPr lang="en-US" dirty="0" smtClean="0"/>
              <a:t>Structure (state of matter)</a:t>
            </a:r>
          </a:p>
          <a:p>
            <a:pPr algn="ctr"/>
            <a:r>
              <a:rPr lang="en-US" dirty="0" smtClean="0"/>
              <a:t>Composition ( What it made out of)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06060" y="4600248"/>
            <a:ext cx="3013658" cy="2094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/>
              <a:t>Outer Core</a:t>
            </a:r>
          </a:p>
          <a:p>
            <a:pPr algn="ctr"/>
            <a:r>
              <a:rPr lang="en-US" dirty="0" smtClean="0"/>
              <a:t>Depth (distance below Earth)</a:t>
            </a:r>
          </a:p>
          <a:p>
            <a:pPr algn="ctr"/>
            <a:r>
              <a:rPr lang="en-US" dirty="0" smtClean="0"/>
              <a:t>Structure (state of matter)</a:t>
            </a:r>
          </a:p>
          <a:p>
            <a:pPr algn="ctr"/>
            <a:r>
              <a:rPr lang="en-US" dirty="0" smtClean="0"/>
              <a:t>Composition ( What it made out of)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2657471">
            <a:off x="3793773" y="1612300"/>
            <a:ext cx="984756" cy="205130"/>
          </a:xfrm>
          <a:prstGeom prst="rightArrow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2657471" flipV="1">
            <a:off x="2952261" y="2677049"/>
            <a:ext cx="1718478" cy="167791"/>
          </a:xfrm>
          <a:prstGeom prst="rightArrow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 rot="18799594">
            <a:off x="2722404" y="5541655"/>
            <a:ext cx="2739902" cy="185198"/>
          </a:xfrm>
          <a:prstGeom prst="rightArrow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 rot="8265058" flipV="1">
            <a:off x="7204042" y="2818371"/>
            <a:ext cx="1706480" cy="245984"/>
          </a:xfrm>
          <a:prstGeom prst="rightArrow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 rot="7695087" flipV="1">
            <a:off x="6937299" y="1730381"/>
            <a:ext cx="1718478" cy="167791"/>
          </a:xfrm>
          <a:prstGeom prst="rightArrow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66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65" y="246240"/>
            <a:ext cx="10515600" cy="746974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 smtClean="0"/>
              <a:t>Research Data Sheet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862886"/>
            <a:ext cx="11784169" cy="5314078"/>
          </a:xfrm>
        </p:spPr>
        <p:txBody>
          <a:bodyPr/>
          <a:lstStyle/>
          <a:p>
            <a:r>
              <a:rPr lang="en-US" sz="1400" dirty="0" smtClean="0"/>
              <a:t>http://www.learner.org/interactives/dynamicearth/structure.html</a:t>
            </a:r>
          </a:p>
          <a:p>
            <a:pPr marL="0" indent="0">
              <a:buNone/>
            </a:pPr>
            <a:r>
              <a:rPr lang="en-US" sz="1400" dirty="0" smtClean="0"/>
              <a:t>Directions: Research for answers to questions below to assist with your Layers of the Earth Diagram poster project. (This sheet is worth 1 daily grade)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1784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Name: ___________________________________________________  Class Period: __________   Date: ______________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39615"/>
              </p:ext>
            </p:extLst>
          </p:nvPr>
        </p:nvGraphicFramePr>
        <p:xfrm>
          <a:off x="167425" y="1486769"/>
          <a:ext cx="11784169" cy="52248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3043"/>
                <a:gridCol w="888642"/>
                <a:gridCol w="1481070"/>
                <a:gridCol w="1814876"/>
                <a:gridCol w="5796538"/>
              </a:tblGrid>
              <a:tr h="1132056">
                <a:tc>
                  <a:txBody>
                    <a:bodyPr/>
                    <a:lstStyle/>
                    <a:p>
                      <a:pPr algn="ctr"/>
                      <a:r>
                        <a:rPr lang="en-US" b="1" i="1" u="sng" dirty="0" smtClean="0"/>
                        <a:t>Name of Layer</a:t>
                      </a:r>
                      <a:endParaRPr lang="en-US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u="sng" dirty="0" smtClean="0"/>
                        <a:t>Depth</a:t>
                      </a:r>
                    </a:p>
                    <a:p>
                      <a:pPr algn="ctr"/>
                      <a:r>
                        <a:rPr lang="en-US" sz="1200" dirty="0" smtClean="0"/>
                        <a:t>(How far from the layer we walk on.)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u="sng" dirty="0" smtClean="0"/>
                        <a:t>Temperature</a:t>
                      </a:r>
                    </a:p>
                    <a:p>
                      <a:pPr algn="ctr"/>
                      <a:r>
                        <a:rPr lang="en-US" sz="1600" dirty="0" smtClean="0"/>
                        <a:t>( How</a:t>
                      </a:r>
                      <a:r>
                        <a:rPr lang="en-US" sz="1600" baseline="0" dirty="0" smtClean="0"/>
                        <a:t> hot / cold it gets.)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u="sng" dirty="0" smtClean="0"/>
                        <a:t>Structure</a:t>
                      </a:r>
                    </a:p>
                    <a:p>
                      <a:pPr algn="ctr"/>
                      <a:r>
                        <a:rPr lang="en-US" dirty="0" smtClean="0"/>
                        <a:t>(State of Matter)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u="sng" dirty="0" smtClean="0"/>
                        <a:t>Composition</a:t>
                      </a:r>
                    </a:p>
                    <a:p>
                      <a:pPr algn="ctr"/>
                      <a:r>
                        <a:rPr lang="en-US" dirty="0" smtClean="0"/>
                        <a:t>( What</a:t>
                      </a:r>
                      <a:r>
                        <a:rPr lang="en-US" baseline="0" dirty="0" smtClean="0"/>
                        <a:t> materials is it made out of?)</a:t>
                      </a:r>
                      <a:endParaRPr lang="en-US" dirty="0"/>
                    </a:p>
                  </a:txBody>
                  <a:tcPr/>
                </a:tc>
              </a:tr>
              <a:tr h="69715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Crust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022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Lithosphere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1818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Asthenosphere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Mantle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1988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Outer</a:t>
                      </a:r>
                      <a:r>
                        <a:rPr lang="en-US" b="1" baseline="0" dirty="0" smtClean="0"/>
                        <a:t> Core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4092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Inner Core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0305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21" y="115911"/>
            <a:ext cx="11539469" cy="569890"/>
          </a:xfrm>
        </p:spPr>
        <p:txBody>
          <a:bodyPr>
            <a:normAutofit fontScale="90000"/>
          </a:bodyPr>
          <a:lstStyle/>
          <a:p>
            <a:r>
              <a:rPr lang="en-US" sz="2000" b="1" u="sng" dirty="0" smtClean="0"/>
              <a:t>Layers of Earth Diagram Project Grading Rubric</a:t>
            </a:r>
            <a:br>
              <a:rPr lang="en-US" sz="2000" b="1" u="sng" dirty="0" smtClean="0"/>
            </a:br>
            <a:r>
              <a:rPr lang="en-US" sz="2000" b="1" dirty="0" smtClean="0"/>
              <a:t>  </a:t>
            </a:r>
            <a:br>
              <a:rPr lang="en-US" sz="2000" b="1" dirty="0" smtClean="0"/>
            </a:br>
            <a:r>
              <a:rPr lang="en-US" sz="2000" b="1" dirty="0" smtClean="0"/>
              <a:t>			Student Name:____________________________________        Class Period: ____  Date: _____</a:t>
            </a:r>
            <a:endParaRPr lang="en-US" sz="2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919925"/>
              </p:ext>
            </p:extLst>
          </p:nvPr>
        </p:nvGraphicFramePr>
        <p:xfrm>
          <a:off x="231822" y="875763"/>
          <a:ext cx="10907233" cy="557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3363"/>
                <a:gridCol w="1993363"/>
                <a:gridCol w="1993363"/>
                <a:gridCol w="1993363"/>
                <a:gridCol w="1993363"/>
                <a:gridCol w="940418"/>
              </a:tblGrid>
              <a:tr h="39924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Topic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0-1 point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2-3</a:t>
                      </a:r>
                      <a:r>
                        <a:rPr lang="en-US" sz="1200" baseline="0" dirty="0" smtClean="0"/>
                        <a:t> points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3-4 points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4-5 points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 Earned</a:t>
                      </a:r>
                      <a:endParaRPr lang="en-US" sz="1200" dirty="0"/>
                    </a:p>
                  </a:txBody>
                  <a:tcPr/>
                </a:tc>
              </a:tr>
              <a:tr h="87841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Crust </a:t>
                      </a:r>
                    </a:p>
                    <a:p>
                      <a:r>
                        <a:rPr lang="en-US" sz="1200" dirty="0" smtClean="0"/>
                        <a:t>  *Depth</a:t>
                      </a:r>
                    </a:p>
                    <a:p>
                      <a:r>
                        <a:rPr lang="en-US" sz="1200" dirty="0" smtClean="0"/>
                        <a:t>  *</a:t>
                      </a:r>
                      <a:r>
                        <a:rPr lang="en-US" sz="1200" baseline="0" dirty="0" smtClean="0"/>
                        <a:t>Structure</a:t>
                      </a:r>
                    </a:p>
                    <a:p>
                      <a:r>
                        <a:rPr lang="en-US" sz="1200" baseline="0" dirty="0" smtClean="0"/>
                        <a:t>  *State of Matter</a:t>
                      </a:r>
                      <a:endParaRPr lang="en-US" sz="1200" dirty="0" smtClean="0"/>
                    </a:p>
                    <a:p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 correct information</a:t>
                      </a:r>
                    </a:p>
                    <a:p>
                      <a:r>
                        <a:rPr lang="en-US" sz="1200" dirty="0" smtClean="0"/>
                        <a:t>Not Neat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1-2 correct items</a:t>
                      </a:r>
                    </a:p>
                    <a:p>
                      <a:r>
                        <a:rPr lang="en-US" sz="1200" dirty="0" smtClean="0"/>
                        <a:t>Readable but not</a:t>
                      </a:r>
                      <a:r>
                        <a:rPr lang="en-US" sz="1200" baseline="0" dirty="0" smtClean="0"/>
                        <a:t> organized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2-3 Correct Items</a:t>
                      </a:r>
                    </a:p>
                    <a:p>
                      <a:r>
                        <a:rPr lang="en-US" sz="1200" dirty="0" smtClean="0"/>
                        <a:t>Readable,</a:t>
                      </a:r>
                      <a:r>
                        <a:rPr lang="en-US" sz="1200" baseline="0" dirty="0" smtClean="0"/>
                        <a:t> Neat</a:t>
                      </a:r>
                      <a:endParaRPr lang="en-US" sz="1200" dirty="0" smtClean="0"/>
                    </a:p>
                    <a:p>
                      <a:r>
                        <a:rPr lang="en-US" sz="1200" dirty="0" smtClean="0"/>
                        <a:t>Organized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4-5 Correct Items</a:t>
                      </a:r>
                    </a:p>
                    <a:p>
                      <a:r>
                        <a:rPr lang="en-US" sz="1200" dirty="0" smtClean="0"/>
                        <a:t>Readable, Very Neat</a:t>
                      </a:r>
                    </a:p>
                    <a:p>
                      <a:r>
                        <a:rPr lang="en-US" sz="1200" dirty="0" smtClean="0"/>
                        <a:t>Creative</a:t>
                      </a:r>
                    </a:p>
                    <a:p>
                      <a:r>
                        <a:rPr lang="en-US" sz="1200" dirty="0" smtClean="0"/>
                        <a:t>Organized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Lithosphere</a:t>
                      </a:r>
                      <a:endParaRPr lang="en-US" sz="1200" dirty="0" smtClean="0"/>
                    </a:p>
                    <a:p>
                      <a:r>
                        <a:rPr lang="en-US" sz="1200" dirty="0" smtClean="0"/>
                        <a:t>  *Depth</a:t>
                      </a:r>
                    </a:p>
                    <a:p>
                      <a:r>
                        <a:rPr lang="en-US" sz="1200" dirty="0" smtClean="0"/>
                        <a:t>  *</a:t>
                      </a:r>
                      <a:r>
                        <a:rPr lang="en-US" sz="1200" baseline="0" dirty="0" smtClean="0"/>
                        <a:t>Structure</a:t>
                      </a:r>
                    </a:p>
                    <a:p>
                      <a:r>
                        <a:rPr lang="en-US" sz="1200" baseline="0" dirty="0" smtClean="0"/>
                        <a:t>  *State of Matter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 correct information</a:t>
                      </a:r>
                    </a:p>
                    <a:p>
                      <a:r>
                        <a:rPr lang="en-US" sz="1200" dirty="0" smtClean="0"/>
                        <a:t>Not Neat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1-2 correct items</a:t>
                      </a:r>
                    </a:p>
                    <a:p>
                      <a:r>
                        <a:rPr lang="en-US" sz="1200" dirty="0" smtClean="0"/>
                        <a:t>Readable but not</a:t>
                      </a:r>
                      <a:r>
                        <a:rPr lang="en-US" sz="1200" baseline="0" dirty="0" smtClean="0"/>
                        <a:t> organized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2-3 Correct Items</a:t>
                      </a:r>
                    </a:p>
                    <a:p>
                      <a:r>
                        <a:rPr lang="en-US" sz="1200" dirty="0" smtClean="0"/>
                        <a:t>Readable,</a:t>
                      </a:r>
                      <a:r>
                        <a:rPr lang="en-US" sz="1200" baseline="0" dirty="0" smtClean="0"/>
                        <a:t> Neat</a:t>
                      </a:r>
                      <a:endParaRPr lang="en-US" sz="1200" dirty="0" smtClean="0"/>
                    </a:p>
                    <a:p>
                      <a:r>
                        <a:rPr lang="en-US" sz="1200" dirty="0" smtClean="0"/>
                        <a:t>Organized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4-5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Correct </a:t>
                      </a:r>
                      <a:r>
                        <a:rPr lang="en-US" sz="1200" dirty="0" smtClean="0"/>
                        <a:t>Items</a:t>
                      </a:r>
                    </a:p>
                    <a:p>
                      <a:r>
                        <a:rPr lang="en-US" sz="1200" dirty="0" smtClean="0"/>
                        <a:t>Readable, Very Neat</a:t>
                      </a:r>
                    </a:p>
                    <a:p>
                      <a:r>
                        <a:rPr lang="en-US" sz="1200" dirty="0" smtClean="0"/>
                        <a:t>Creative</a:t>
                      </a:r>
                    </a:p>
                    <a:p>
                      <a:r>
                        <a:rPr lang="en-US" sz="1200" dirty="0" smtClean="0"/>
                        <a:t>Organized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Asthenosphere </a:t>
                      </a:r>
                      <a:endParaRPr lang="en-US" sz="1200" dirty="0" smtClean="0"/>
                    </a:p>
                    <a:p>
                      <a:r>
                        <a:rPr lang="en-US" sz="1200" dirty="0" smtClean="0"/>
                        <a:t>  *Depth</a:t>
                      </a:r>
                    </a:p>
                    <a:p>
                      <a:r>
                        <a:rPr lang="en-US" sz="1200" dirty="0" smtClean="0"/>
                        <a:t>  *</a:t>
                      </a:r>
                      <a:r>
                        <a:rPr lang="en-US" sz="1200" baseline="0" dirty="0" smtClean="0"/>
                        <a:t>Structure</a:t>
                      </a:r>
                    </a:p>
                    <a:p>
                      <a:r>
                        <a:rPr lang="en-US" sz="1200" baseline="0" dirty="0" smtClean="0"/>
                        <a:t>  *State of Matter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 correct information</a:t>
                      </a:r>
                    </a:p>
                    <a:p>
                      <a:r>
                        <a:rPr lang="en-US" sz="1200" dirty="0" smtClean="0"/>
                        <a:t>Not Neat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1-2 correct items</a:t>
                      </a:r>
                    </a:p>
                    <a:p>
                      <a:r>
                        <a:rPr lang="en-US" sz="1200" dirty="0" smtClean="0"/>
                        <a:t>Readable but not</a:t>
                      </a:r>
                      <a:r>
                        <a:rPr lang="en-US" sz="1200" baseline="0" dirty="0" smtClean="0"/>
                        <a:t> organized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2-3 Correct Items</a:t>
                      </a:r>
                    </a:p>
                    <a:p>
                      <a:r>
                        <a:rPr lang="en-US" sz="1200" dirty="0" smtClean="0"/>
                        <a:t>Readable,</a:t>
                      </a:r>
                      <a:r>
                        <a:rPr lang="en-US" sz="1200" baseline="0" dirty="0" smtClean="0"/>
                        <a:t> Neat</a:t>
                      </a:r>
                      <a:endParaRPr lang="en-US" sz="1200" dirty="0" smtClean="0"/>
                    </a:p>
                    <a:p>
                      <a:r>
                        <a:rPr lang="en-US" sz="1200" dirty="0" smtClean="0"/>
                        <a:t>Organized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4-5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Correct </a:t>
                      </a:r>
                      <a:r>
                        <a:rPr lang="en-US" sz="1200" dirty="0" smtClean="0"/>
                        <a:t>Items</a:t>
                      </a:r>
                    </a:p>
                    <a:p>
                      <a:r>
                        <a:rPr lang="en-US" sz="1200" dirty="0" smtClean="0"/>
                        <a:t>Readable, Very Neat</a:t>
                      </a:r>
                    </a:p>
                    <a:p>
                      <a:r>
                        <a:rPr lang="en-US" sz="1200" dirty="0" smtClean="0"/>
                        <a:t>Creative</a:t>
                      </a:r>
                    </a:p>
                    <a:p>
                      <a:r>
                        <a:rPr lang="en-US" sz="1200" dirty="0" smtClean="0"/>
                        <a:t>Organized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Mantle</a:t>
                      </a:r>
                      <a:endParaRPr lang="en-US" sz="1200" dirty="0" smtClean="0"/>
                    </a:p>
                    <a:p>
                      <a:r>
                        <a:rPr lang="en-US" sz="1200" dirty="0" smtClean="0"/>
                        <a:t>  *Depth</a:t>
                      </a:r>
                    </a:p>
                    <a:p>
                      <a:r>
                        <a:rPr lang="en-US" sz="1200" dirty="0" smtClean="0"/>
                        <a:t>  *</a:t>
                      </a:r>
                      <a:r>
                        <a:rPr lang="en-US" sz="1200" baseline="0" dirty="0" smtClean="0"/>
                        <a:t>Structure</a:t>
                      </a:r>
                    </a:p>
                    <a:p>
                      <a:r>
                        <a:rPr lang="en-US" sz="1200" baseline="0" dirty="0" smtClean="0"/>
                        <a:t>  *State of Matter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 correct information</a:t>
                      </a:r>
                    </a:p>
                    <a:p>
                      <a:r>
                        <a:rPr lang="en-US" sz="1200" dirty="0" smtClean="0"/>
                        <a:t>Not Neat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1-2 correct items</a:t>
                      </a:r>
                    </a:p>
                    <a:p>
                      <a:r>
                        <a:rPr lang="en-US" sz="1200" dirty="0" smtClean="0"/>
                        <a:t>Readable but not</a:t>
                      </a:r>
                      <a:r>
                        <a:rPr lang="en-US" sz="1200" baseline="0" dirty="0" smtClean="0"/>
                        <a:t> organized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2-3 Correct Items</a:t>
                      </a:r>
                    </a:p>
                    <a:p>
                      <a:r>
                        <a:rPr lang="en-US" sz="1200" dirty="0" smtClean="0"/>
                        <a:t>Readable,</a:t>
                      </a:r>
                      <a:r>
                        <a:rPr lang="en-US" sz="1200" baseline="0" dirty="0" smtClean="0"/>
                        <a:t> Neat</a:t>
                      </a:r>
                      <a:endParaRPr lang="en-US" sz="1200" dirty="0" smtClean="0"/>
                    </a:p>
                    <a:p>
                      <a:r>
                        <a:rPr lang="en-US" sz="1200" dirty="0" smtClean="0"/>
                        <a:t>Organized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4-5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Correct </a:t>
                      </a:r>
                      <a:r>
                        <a:rPr lang="en-US" sz="1200" dirty="0" smtClean="0"/>
                        <a:t>Items</a:t>
                      </a:r>
                    </a:p>
                    <a:p>
                      <a:r>
                        <a:rPr lang="en-US" sz="1200" dirty="0" smtClean="0"/>
                        <a:t>Readable, Very Neat</a:t>
                      </a:r>
                    </a:p>
                    <a:p>
                      <a:r>
                        <a:rPr lang="en-US" sz="1200" dirty="0" smtClean="0"/>
                        <a:t>Creative</a:t>
                      </a:r>
                    </a:p>
                    <a:p>
                      <a:r>
                        <a:rPr lang="en-US" sz="1200" dirty="0" smtClean="0"/>
                        <a:t>Organized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Outer</a:t>
                      </a:r>
                      <a:r>
                        <a:rPr lang="en-US" sz="1200" baseline="0" dirty="0" smtClean="0"/>
                        <a:t> Core</a:t>
                      </a:r>
                      <a:r>
                        <a:rPr lang="en-US" sz="1200" dirty="0" smtClean="0"/>
                        <a:t> </a:t>
                      </a:r>
                      <a:endParaRPr lang="en-US" sz="1200" dirty="0" smtClean="0"/>
                    </a:p>
                    <a:p>
                      <a:r>
                        <a:rPr lang="en-US" sz="1200" dirty="0" smtClean="0"/>
                        <a:t>  *Depth</a:t>
                      </a:r>
                    </a:p>
                    <a:p>
                      <a:r>
                        <a:rPr lang="en-US" sz="1200" dirty="0" smtClean="0"/>
                        <a:t>  *</a:t>
                      </a:r>
                      <a:r>
                        <a:rPr lang="en-US" sz="1200" baseline="0" dirty="0" smtClean="0"/>
                        <a:t>Structure</a:t>
                      </a:r>
                    </a:p>
                    <a:p>
                      <a:r>
                        <a:rPr lang="en-US" sz="1200" baseline="0" dirty="0" smtClean="0"/>
                        <a:t>  *State of Matter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 correct information</a:t>
                      </a:r>
                    </a:p>
                    <a:p>
                      <a:r>
                        <a:rPr lang="en-US" sz="1200" dirty="0" smtClean="0"/>
                        <a:t>Not Neat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1-2 correct items</a:t>
                      </a:r>
                    </a:p>
                    <a:p>
                      <a:r>
                        <a:rPr lang="en-US" sz="1200" dirty="0" smtClean="0"/>
                        <a:t>Readable but not</a:t>
                      </a:r>
                      <a:r>
                        <a:rPr lang="en-US" sz="1200" baseline="0" dirty="0" smtClean="0"/>
                        <a:t> organized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2-3 Correct Items</a:t>
                      </a:r>
                    </a:p>
                    <a:p>
                      <a:r>
                        <a:rPr lang="en-US" sz="1200" dirty="0" smtClean="0"/>
                        <a:t>Readable,</a:t>
                      </a:r>
                      <a:r>
                        <a:rPr lang="en-US" sz="1200" baseline="0" dirty="0" smtClean="0"/>
                        <a:t> Neat</a:t>
                      </a:r>
                      <a:endParaRPr lang="en-US" sz="1200" dirty="0" smtClean="0"/>
                    </a:p>
                    <a:p>
                      <a:r>
                        <a:rPr lang="en-US" sz="1200" dirty="0" smtClean="0"/>
                        <a:t>Organized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4-5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Correct </a:t>
                      </a:r>
                      <a:r>
                        <a:rPr lang="en-US" sz="1200" dirty="0" smtClean="0"/>
                        <a:t>Items</a:t>
                      </a:r>
                    </a:p>
                    <a:p>
                      <a:r>
                        <a:rPr lang="en-US" sz="1200" dirty="0" smtClean="0"/>
                        <a:t>Readable, Very Neat</a:t>
                      </a:r>
                    </a:p>
                    <a:p>
                      <a:r>
                        <a:rPr lang="en-US" sz="1200" dirty="0" smtClean="0"/>
                        <a:t>Creative</a:t>
                      </a:r>
                    </a:p>
                    <a:p>
                      <a:r>
                        <a:rPr lang="en-US" sz="1200" dirty="0" smtClean="0"/>
                        <a:t>Organized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Inner</a:t>
                      </a:r>
                      <a:r>
                        <a:rPr lang="en-US" sz="1200" baseline="0" dirty="0" smtClean="0"/>
                        <a:t> Core</a:t>
                      </a:r>
                      <a:endParaRPr lang="en-US" sz="1200" dirty="0" smtClean="0"/>
                    </a:p>
                    <a:p>
                      <a:r>
                        <a:rPr lang="en-US" sz="1200" dirty="0" smtClean="0"/>
                        <a:t>  *Depth</a:t>
                      </a:r>
                    </a:p>
                    <a:p>
                      <a:r>
                        <a:rPr lang="en-US" sz="1200" dirty="0" smtClean="0"/>
                        <a:t>  *</a:t>
                      </a:r>
                      <a:r>
                        <a:rPr lang="en-US" sz="1200" baseline="0" dirty="0" smtClean="0"/>
                        <a:t>Structure</a:t>
                      </a:r>
                    </a:p>
                    <a:p>
                      <a:r>
                        <a:rPr lang="en-US" sz="1200" baseline="0" dirty="0" smtClean="0"/>
                        <a:t>  *State of Matter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 correct information</a:t>
                      </a:r>
                    </a:p>
                    <a:p>
                      <a:r>
                        <a:rPr lang="en-US" sz="1200" dirty="0" smtClean="0"/>
                        <a:t>Not Neat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1-2 correct items</a:t>
                      </a:r>
                    </a:p>
                    <a:p>
                      <a:r>
                        <a:rPr lang="en-US" sz="1200" dirty="0" smtClean="0"/>
                        <a:t>Readable but not</a:t>
                      </a:r>
                      <a:r>
                        <a:rPr lang="en-US" sz="1200" baseline="0" dirty="0" smtClean="0"/>
                        <a:t> organized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2-3 Correct Items</a:t>
                      </a:r>
                    </a:p>
                    <a:p>
                      <a:r>
                        <a:rPr lang="en-US" sz="1200" dirty="0" smtClean="0"/>
                        <a:t>Readable,</a:t>
                      </a:r>
                      <a:r>
                        <a:rPr lang="en-US" sz="1200" baseline="0" dirty="0" smtClean="0"/>
                        <a:t> Neat</a:t>
                      </a:r>
                      <a:endParaRPr lang="en-US" sz="1200" dirty="0" smtClean="0"/>
                    </a:p>
                    <a:p>
                      <a:r>
                        <a:rPr lang="en-US" sz="1200" dirty="0" smtClean="0"/>
                        <a:t>Organized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4-5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Correct </a:t>
                      </a:r>
                      <a:r>
                        <a:rPr lang="en-US" sz="1200" dirty="0" smtClean="0"/>
                        <a:t>Items</a:t>
                      </a:r>
                    </a:p>
                    <a:p>
                      <a:r>
                        <a:rPr lang="en-US" sz="1200" dirty="0" smtClean="0"/>
                        <a:t>Readable, Very Neat</a:t>
                      </a:r>
                    </a:p>
                    <a:p>
                      <a:r>
                        <a:rPr lang="en-US" sz="1200" dirty="0" smtClean="0"/>
                        <a:t>Creative</a:t>
                      </a:r>
                    </a:p>
                    <a:p>
                      <a:r>
                        <a:rPr lang="en-US" sz="1200" dirty="0" smtClean="0"/>
                        <a:t>Organized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8797704" y="3480017"/>
            <a:ext cx="557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Points Earned: ______	Grade Earned: ________%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95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7819"/>
            <a:ext cx="10515600" cy="9144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Grade %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6" y="831273"/>
            <a:ext cx="11062854" cy="540327"/>
          </a:xfrm>
        </p:spPr>
        <p:txBody>
          <a:bodyPr/>
          <a:lstStyle/>
          <a:p>
            <a:r>
              <a:rPr lang="en-US" dirty="0" smtClean="0"/>
              <a:t>30 Total Points = 100%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702176"/>
              </p:ext>
            </p:extLst>
          </p:nvPr>
        </p:nvGraphicFramePr>
        <p:xfrm>
          <a:off x="290946" y="1371599"/>
          <a:ext cx="11700162" cy="5195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0027"/>
                <a:gridCol w="1950027"/>
                <a:gridCol w="1950027"/>
                <a:gridCol w="1950027"/>
                <a:gridCol w="1950027"/>
                <a:gridCol w="1950027"/>
              </a:tblGrid>
              <a:tr h="86590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Wrong / 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Wrong /</a:t>
                      </a:r>
                      <a:r>
                        <a:rPr lang="en-US" sz="2800" baseline="0" dirty="0" smtClean="0"/>
                        <a:t> 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Wrong</a:t>
                      </a:r>
                      <a:r>
                        <a:rPr lang="en-US" sz="2800" baseline="0" dirty="0" smtClean="0"/>
                        <a:t> / 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Wrong / 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Wrong / 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Wrong / %</a:t>
                      </a:r>
                      <a:endParaRPr lang="en-US" sz="2800" dirty="0"/>
                    </a:p>
                  </a:txBody>
                  <a:tcPr/>
                </a:tc>
              </a:tr>
              <a:tr h="86590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 / 97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 / 80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11 / 63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16 / 47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21 / 30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26 / 13</a:t>
                      </a:r>
                      <a:endParaRPr lang="en-US" sz="3200" dirty="0"/>
                    </a:p>
                  </a:txBody>
                  <a:tcPr/>
                </a:tc>
              </a:tr>
              <a:tr h="86590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 / 93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7 / 77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12 / 60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17 / 43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22 /</a:t>
                      </a:r>
                      <a:r>
                        <a:rPr lang="en-US" sz="3200" baseline="0" dirty="0" smtClean="0"/>
                        <a:t> 27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27 / 10</a:t>
                      </a:r>
                      <a:endParaRPr lang="en-US" sz="3200" dirty="0"/>
                    </a:p>
                  </a:txBody>
                  <a:tcPr/>
                </a:tc>
              </a:tr>
              <a:tr h="86590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 / 90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 / 73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13 / 57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18 / 40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23 / 23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28 / 7</a:t>
                      </a:r>
                      <a:endParaRPr lang="en-US" sz="3200" dirty="0"/>
                    </a:p>
                  </a:txBody>
                  <a:tcPr/>
                </a:tc>
              </a:tr>
              <a:tr h="86590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 / 87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9 / 70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14 / 53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19 / 37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24 / 20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29 / 3</a:t>
                      </a:r>
                      <a:endParaRPr lang="en-US" sz="3200" dirty="0"/>
                    </a:p>
                  </a:txBody>
                  <a:tcPr/>
                </a:tc>
              </a:tr>
              <a:tr h="86590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 / 83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10 / 67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15</a:t>
                      </a:r>
                      <a:r>
                        <a:rPr lang="en-US" sz="3200" baseline="0" dirty="0" smtClean="0"/>
                        <a:t> / 50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20 / 33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25 / 17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30 /</a:t>
                      </a:r>
                      <a:r>
                        <a:rPr lang="en-US" sz="3200" baseline="0" dirty="0" smtClean="0"/>
                        <a:t> 0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494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738</Words>
  <Application>Microsoft Office PowerPoint</Application>
  <PresentationFormat>Widescreen</PresentationFormat>
  <Paragraphs>213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Harlow Solid Italic</vt:lpstr>
      <vt:lpstr>Office Theme</vt:lpstr>
      <vt:lpstr>Layers of the Earth Diagram Project</vt:lpstr>
      <vt:lpstr>Objective: Students will compare and contrast the different layers of the Earth to create a informative diagram.   TEK: 6.10 The student understands the structure of Earth, the rock cycle, and plate tectonics. 6.10A Build a model to illustrate the structural layers of Earth, including the inner core, outer core, mantle, crust, asthenosphere, and lithosphere. </vt:lpstr>
      <vt:lpstr>Resources / References</vt:lpstr>
      <vt:lpstr>Materials for Project  (at teacher discretion)</vt:lpstr>
      <vt:lpstr>Procedure</vt:lpstr>
      <vt:lpstr>PowerPoint Presentation</vt:lpstr>
      <vt:lpstr>Research Data Sheet</vt:lpstr>
      <vt:lpstr>Layers of Earth Diagram Project Grading Rubric       Student Name:____________________________________        Class Period: ____  Date: _____</vt:lpstr>
      <vt:lpstr>Grade %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Layers of the Earth Diagram Project</dc:title>
  <dc:creator>Katherine Pease</dc:creator>
  <cp:lastModifiedBy>Katherine Pease</cp:lastModifiedBy>
  <cp:revision>23</cp:revision>
  <cp:lastPrinted>2015-10-05T01:11:33Z</cp:lastPrinted>
  <dcterms:created xsi:type="dcterms:W3CDTF">2015-10-04T22:39:57Z</dcterms:created>
  <dcterms:modified xsi:type="dcterms:W3CDTF">2015-10-05T01:43:18Z</dcterms:modified>
</cp:coreProperties>
</file>