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achpease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marshscience6.blogspot.com/" TargetMode="External"/><Relationship Id="rId2" Type="http://schemas.openxmlformats.org/officeDocument/2006/relationships/hyperlink" Target="http://www.coachpease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achpease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9344" y="0"/>
            <a:ext cx="10935268" cy="940279"/>
          </a:xfrm>
        </p:spPr>
        <p:txBody>
          <a:bodyPr/>
          <a:lstStyle/>
          <a:p>
            <a:r>
              <a:rPr lang="en-US" b="1" i="1" u="sng" dirty="0" smtClean="0"/>
              <a:t>Jan. 8, 2016 / Please Do Now</a:t>
            </a:r>
            <a:endParaRPr lang="en-US" b="1" i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7645" y="940279"/>
            <a:ext cx="10544355" cy="6193766"/>
          </a:xfrm>
        </p:spPr>
        <p:txBody>
          <a:bodyPr>
            <a:noAutofit/>
          </a:bodyPr>
          <a:lstStyle/>
          <a:p>
            <a:pPr marL="342900" indent="-342900">
              <a:buAutoNum type="arabicPeriod"/>
            </a:pPr>
            <a:r>
              <a:rPr lang="en-US" sz="4000" dirty="0" smtClean="0"/>
              <a:t>Sharpen Pencil, Collect Chrome Book, Textbook</a:t>
            </a:r>
          </a:p>
          <a:p>
            <a:pPr marL="342900" indent="-342900">
              <a:buAutoNum type="arabicPeriod"/>
            </a:pPr>
            <a:r>
              <a:rPr lang="en-US" sz="4000" dirty="0" smtClean="0"/>
              <a:t>Collect Please Do Now from Counter in front of Pigs</a:t>
            </a:r>
          </a:p>
          <a:p>
            <a:pPr marL="342900" indent="-342900">
              <a:buAutoNum type="arabicPeriod"/>
            </a:pPr>
            <a:r>
              <a:rPr lang="en-US" sz="4000" dirty="0" smtClean="0"/>
              <a:t>Sit in same seat as Weds. And Thurs.</a:t>
            </a:r>
          </a:p>
          <a:p>
            <a:pPr marL="342900" indent="-342900">
              <a:buAutoNum type="arabicPeriod"/>
            </a:pPr>
            <a:r>
              <a:rPr lang="en-US" sz="4000" dirty="0" smtClean="0"/>
              <a:t>Take out Planner, Journal, pen/pencil that works</a:t>
            </a:r>
          </a:p>
          <a:p>
            <a:pPr marL="342900" indent="-342900">
              <a:buAutoNum type="arabicPeriod"/>
            </a:pPr>
            <a:r>
              <a:rPr lang="en-US" sz="4000" dirty="0" smtClean="0"/>
              <a:t>Work on </a:t>
            </a:r>
            <a:r>
              <a:rPr lang="en-US" sz="4000" dirty="0" smtClean="0">
                <a:solidFill>
                  <a:srgbClr val="FF0000"/>
                </a:solidFill>
              </a:rPr>
              <a:t>Please Do Now for Monday</a:t>
            </a:r>
            <a:r>
              <a:rPr lang="en-US" sz="4000" dirty="0" smtClean="0"/>
              <a:t>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191552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9405" y="624110"/>
            <a:ext cx="9805208" cy="1280890"/>
          </a:xfrm>
        </p:spPr>
        <p:txBody>
          <a:bodyPr>
            <a:noAutofit/>
          </a:bodyPr>
          <a:lstStyle/>
          <a:p>
            <a:r>
              <a:rPr lang="en-US" sz="4800" u="sng" dirty="0" smtClean="0"/>
              <a:t>If finish Please Do Now early…</a:t>
            </a:r>
            <a:endParaRPr lang="en-US" sz="4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8083" y="2133600"/>
            <a:ext cx="10774391" cy="446560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Log into Chrome Book</a:t>
            </a:r>
          </a:p>
          <a:p>
            <a:r>
              <a:rPr lang="en-US" sz="4000" dirty="0" smtClean="0"/>
              <a:t>Go to </a:t>
            </a:r>
            <a:r>
              <a:rPr lang="en-US" sz="4000" dirty="0" smtClean="0">
                <a:hlinkClick r:id="rId2"/>
              </a:rPr>
              <a:t>www.coachpease.com</a:t>
            </a:r>
            <a:endParaRPr lang="en-US" sz="4000" dirty="0" smtClean="0"/>
          </a:p>
          <a:p>
            <a:r>
              <a:rPr lang="en-US" sz="4000" dirty="0" smtClean="0"/>
              <a:t>Click on the “Games” link</a:t>
            </a:r>
          </a:p>
          <a:p>
            <a:r>
              <a:rPr lang="en-US" sz="4000" dirty="0" smtClean="0"/>
              <a:t>Click on the second link under Biotic / Abiotic Factors </a:t>
            </a:r>
            <a:r>
              <a:rPr lang="en-US" sz="4000" dirty="0" smtClean="0">
                <a:solidFill>
                  <a:schemeClr val="accent2"/>
                </a:solidFill>
              </a:rPr>
              <a:t>(basketball game)</a:t>
            </a:r>
          </a:p>
          <a:p>
            <a:pPr marL="0" indent="0">
              <a:buNone/>
            </a:pP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238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7261" y="624110"/>
            <a:ext cx="10532852" cy="128089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Students will complete vocabulary fryer models on own.</a:t>
            </a:r>
            <a:br>
              <a:rPr lang="en-US" dirty="0" smtClean="0"/>
            </a:br>
            <a:r>
              <a:rPr lang="en-US" dirty="0" smtClean="0"/>
              <a:t>Teacher will call on pairs to print off scavenger hunt photos for biotic / abiotic.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4293" y="2820838"/>
            <a:ext cx="10325819" cy="4735902"/>
          </a:xfrm>
        </p:spPr>
        <p:txBody>
          <a:bodyPr>
            <a:noAutofit/>
          </a:bodyPr>
          <a:lstStyle/>
          <a:p>
            <a:r>
              <a:rPr lang="en-US" sz="3600" dirty="0" smtClean="0"/>
              <a:t>Definitions must be written in your own words</a:t>
            </a:r>
          </a:p>
          <a:p>
            <a:r>
              <a:rPr lang="en-US" sz="3600" dirty="0" smtClean="0"/>
              <a:t>May use Textbook, journal notes and links found via </a:t>
            </a:r>
          </a:p>
          <a:p>
            <a:pPr lvl="1"/>
            <a:r>
              <a:rPr lang="en-US" sz="3600" dirty="0" smtClean="0">
                <a:hlinkClick r:id="rId2"/>
              </a:rPr>
              <a:t>www.coachpease.com</a:t>
            </a:r>
            <a:endParaRPr lang="en-US" sz="3600" dirty="0" smtClean="0"/>
          </a:p>
          <a:p>
            <a:pPr lvl="1"/>
            <a:r>
              <a:rPr lang="en-US" sz="3600" dirty="0" smtClean="0">
                <a:hlinkClick r:id="rId3"/>
              </a:rPr>
              <a:t>http://marshscience6.blogspot.com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2656790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u="sng" dirty="0" smtClean="0"/>
              <a:t>If finish early…..</a:t>
            </a:r>
            <a:endParaRPr lang="en-US" sz="6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657" y="2133600"/>
            <a:ext cx="9787955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smtClean="0"/>
              <a:t>Log into </a:t>
            </a:r>
            <a:r>
              <a:rPr lang="en-US" sz="4800" dirty="0" smtClean="0">
                <a:hlinkClick r:id="rId2"/>
              </a:rPr>
              <a:t>www.coachpease.com</a:t>
            </a:r>
            <a:endParaRPr lang="en-US" sz="4800" dirty="0" smtClean="0"/>
          </a:p>
          <a:p>
            <a:pPr marL="0" indent="0">
              <a:buNone/>
            </a:pPr>
            <a:r>
              <a:rPr lang="en-US" sz="4800" dirty="0" smtClean="0"/>
              <a:t>Go to “Games”</a:t>
            </a:r>
          </a:p>
          <a:p>
            <a:pPr marL="0" indent="0">
              <a:buNone/>
            </a:pPr>
            <a:r>
              <a:rPr lang="en-US" sz="4800" dirty="0" smtClean="0"/>
              <a:t>Click on any link under Biotic / Abiotic Factors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12918426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39</TotalTime>
  <Words>141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Wisp</vt:lpstr>
      <vt:lpstr>Jan. 8, 2016 / Please Do Now</vt:lpstr>
      <vt:lpstr>If finish Please Do Now early…</vt:lpstr>
      <vt:lpstr>Students will complete vocabulary fryer models on own. Teacher will call on pairs to print off scavenger hunt photos for biotic / abiotic.</vt:lpstr>
      <vt:lpstr>If finish early…..</vt:lpstr>
    </vt:vector>
  </TitlesOfParts>
  <Company>Dallas 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Jan. 8, 2016 / Please Do Now</dc:title>
  <dc:creator>Pease, Katherine J</dc:creator>
  <cp:lastModifiedBy>Pease, Katherine J</cp:lastModifiedBy>
  <cp:revision>4</cp:revision>
  <dcterms:created xsi:type="dcterms:W3CDTF">2016-01-08T13:43:55Z</dcterms:created>
  <dcterms:modified xsi:type="dcterms:W3CDTF">2016-01-08T14:23:10Z</dcterms:modified>
</cp:coreProperties>
</file>