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eppardsoftware.com/health/anatomy/cell/index.ht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63438"/>
            <a:ext cx="12192000" cy="152687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n w="12700" cmpd="sng">
                  <a:solidFill>
                    <a:schemeClr val="bg1"/>
                  </a:solidFill>
                </a:ln>
                <a:latin typeface="Goudy Stout" panose="0202090407030B020401" pitchFamily="18" charset="0"/>
              </a:rPr>
              <a:t>Jan. 29, 2016/Please do now</a:t>
            </a:r>
            <a:endParaRPr lang="en-US" sz="3600" dirty="0">
              <a:ln w="12700" cmpd="sng">
                <a:solidFill>
                  <a:schemeClr val="bg1"/>
                </a:solidFill>
              </a:ln>
              <a:latin typeface="Goudy Stout" panose="0202090407030B020401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362" y="763437"/>
            <a:ext cx="11858595" cy="6094563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3900" dirty="0" smtClean="0">
                <a:ln w="19050">
                  <a:solidFill>
                    <a:schemeClr val="tx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3900" dirty="0" smtClean="0">
                <a:ln w="19050">
                  <a:solidFill>
                    <a:schemeClr val="tx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Take out Journal, Planner, Pen/Pencil that works</a:t>
            </a:r>
          </a:p>
          <a:p>
            <a:pPr marL="457200" indent="-457200">
              <a:buAutoNum type="arabicPeriod"/>
            </a:pPr>
            <a:r>
              <a:rPr lang="en-US" sz="3900" dirty="0" smtClean="0">
                <a:ln w="19050">
                  <a:solidFill>
                    <a:schemeClr val="tx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Study Notes over Prokaryotic, Eukaryotic cells, autotroph, heterotroph, unicellular, multicellular, sexual reproduction, asexual reproduction</a:t>
            </a:r>
          </a:p>
          <a:p>
            <a:r>
              <a:rPr lang="en-US" sz="3900" dirty="0">
                <a:ln w="19050">
                  <a:solidFill>
                    <a:schemeClr val="tx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3900" dirty="0" smtClean="0">
                <a:ln w="19050">
                  <a:solidFill>
                    <a:schemeClr val="tx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6 Kingdoms, biotic factors, abiotic factors and 	levels of organization.</a:t>
            </a:r>
          </a:p>
        </p:txBody>
      </p:sp>
    </p:spTree>
    <p:extLst>
      <p:ext uri="{BB962C8B-B14F-4D97-AF65-F5344CB8AC3E}">
        <p14:creationId xmlns:p14="http://schemas.microsoft.com/office/powerpoint/2010/main" val="166842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12037670" cy="65044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n w="19050" cmpd="sng">
                  <a:solidFill>
                    <a:schemeClr val="accent3">
                      <a:lumMod val="75000"/>
                    </a:schemeClr>
                  </a:solidFill>
                </a:ln>
                <a:latin typeface="Goudy Stout" panose="0202090407030B020401" pitchFamily="18" charset="0"/>
              </a:rPr>
              <a:t>Test Taking Strategies</a:t>
            </a:r>
            <a:endParaRPr lang="en-US" dirty="0">
              <a:ln w="19050" cmpd="sng">
                <a:solidFill>
                  <a:schemeClr val="accent3">
                    <a:lumMod val="75000"/>
                  </a:schemeClr>
                </a:solidFill>
              </a:ln>
              <a:latin typeface="Goudy Stout" panose="0202090407030B020401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753532"/>
            <a:ext cx="12037669" cy="6104468"/>
          </a:xfrm>
        </p:spPr>
        <p:txBody>
          <a:bodyPr>
            <a:noAutofit/>
          </a:bodyPr>
          <a:lstStyle/>
          <a:p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1. Read the entire question and answer choice</a:t>
            </a:r>
          </a:p>
          <a:p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 Re-read the question and </a:t>
            </a:r>
            <a:r>
              <a:rPr lang="en-US" sz="4000" u="sng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Underline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the </a:t>
            </a:r>
          </a:p>
          <a:p>
            <a:pPr marL="0" indent="0">
              <a:buNone/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key words</a:t>
            </a:r>
          </a:p>
          <a:p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3. Look for Pictures, Graphs and Math to Solve</a:t>
            </a:r>
          </a:p>
          <a:p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4. Cross out Wrong Answers</a:t>
            </a:r>
          </a:p>
          <a:p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5. Circle the Correct Answers</a:t>
            </a:r>
          </a:p>
          <a:p>
            <a:r>
              <a:rPr lang="en-US" sz="4000" dirty="0" smtClean="0">
                <a:ln>
                  <a:solidFill>
                    <a:schemeClr val="tx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6. Justify Your Answer</a:t>
            </a:r>
            <a:endParaRPr lang="en-US" sz="4000" dirty="0">
              <a:ln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4287" y="387753"/>
            <a:ext cx="11813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Test will be taken in </a:t>
            </a:r>
            <a:r>
              <a:rPr lang="en-US" sz="2800" dirty="0" smtClean="0">
                <a:solidFill>
                  <a:srgbClr val="FF0000"/>
                </a:solidFill>
              </a:rPr>
              <a:t>Schoology</a:t>
            </a:r>
            <a:r>
              <a:rPr lang="en-US" sz="2800" dirty="0" smtClean="0">
                <a:solidFill>
                  <a:srgbClr val="FF0000"/>
                </a:solidFill>
              </a:rPr>
              <a:t>….  Login to </a:t>
            </a:r>
            <a:r>
              <a:rPr lang="en-US" sz="2800" dirty="0" err="1" smtClean="0">
                <a:solidFill>
                  <a:srgbClr val="FF0000"/>
                </a:solidFill>
              </a:rPr>
              <a:t>Schoology</a:t>
            </a:r>
            <a:r>
              <a:rPr lang="en-US" sz="2800" dirty="0" smtClean="0">
                <a:solidFill>
                  <a:srgbClr val="FF0000"/>
                </a:solidFill>
              </a:rPr>
              <a:t> the same way you do for math class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32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24428"/>
            <a:ext cx="12107118" cy="1733309"/>
          </a:xfrm>
        </p:spPr>
        <p:txBody>
          <a:bodyPr/>
          <a:lstStyle/>
          <a:p>
            <a:r>
              <a:rPr lang="en-US" dirty="0" smtClean="0">
                <a:latin typeface="Goudy Stout" panose="0202090407030B020401" pitchFamily="18" charset="0"/>
              </a:rPr>
              <a:t>Once Finished with the Test…</a:t>
            </a:r>
            <a:endParaRPr lang="en-US" dirty="0">
              <a:latin typeface="Goudy Stout" panose="0202090407030B020401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96" y="1608881"/>
            <a:ext cx="11968221" cy="5249119"/>
          </a:xfrm>
        </p:spPr>
        <p:txBody>
          <a:bodyPr>
            <a:normAutofit fontScale="85000" lnSpcReduction="20000"/>
          </a:bodyPr>
          <a:lstStyle/>
          <a:p>
            <a:pPr marL="914400" indent="-914400">
              <a:buAutoNum type="arabicPeriod"/>
            </a:pPr>
            <a:r>
              <a:rPr lang="en-US" sz="4800" dirty="0" smtClean="0">
                <a:ln w="285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Click on the link below</a:t>
            </a:r>
          </a:p>
          <a:p>
            <a:pPr algn="ctr"/>
            <a:r>
              <a:rPr lang="en-US" sz="4800" dirty="0">
                <a:ln w="285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4200" dirty="0">
                <a:ln w="285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http://www.sheppardsoftware.com/health/anatomy/cell/index.htm</a:t>
            </a:r>
            <a:endParaRPr lang="en-US" sz="4200" dirty="0" smtClean="0">
              <a:ln w="28575">
                <a:solidFill>
                  <a:schemeClr val="accent3">
                    <a:lumMod val="75000"/>
                  </a:schemeClr>
                </a:solidFill>
              </a:ln>
              <a:solidFill>
                <a:schemeClr val="tx1">
                  <a:lumMod val="9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4800" dirty="0" smtClean="0">
                <a:ln w="285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 Write a short summary abou</a:t>
            </a:r>
            <a:r>
              <a:rPr lang="en-US" sz="4800" dirty="0" smtClean="0">
                <a:ln w="285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 the game you played.</a:t>
            </a:r>
          </a:p>
          <a:p>
            <a:r>
              <a:rPr lang="en-US" sz="4800" dirty="0">
                <a:ln w="285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4800" dirty="0" smtClean="0">
                <a:ln w="285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Name</a:t>
            </a:r>
          </a:p>
          <a:p>
            <a:r>
              <a:rPr lang="en-US" sz="4800" dirty="0">
                <a:ln w="285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4800" dirty="0" smtClean="0">
                <a:ln w="285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Type of Cell</a:t>
            </a:r>
          </a:p>
          <a:p>
            <a:r>
              <a:rPr lang="en-US" sz="4800" dirty="0">
                <a:ln w="285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4800" dirty="0" smtClean="0">
                <a:ln w="285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	3 new things you learned about this cell</a:t>
            </a:r>
            <a:endParaRPr lang="en-US" sz="4800" dirty="0" smtClean="0">
              <a:ln w="28575">
                <a:solidFill>
                  <a:schemeClr val="accent3">
                    <a:lumMod val="75000"/>
                  </a:schemeClr>
                </a:solidFill>
              </a:ln>
              <a:solidFill>
                <a:schemeClr val="tx1">
                  <a:lumMod val="9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9523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</TotalTime>
  <Words>88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Century Gothic</vt:lpstr>
      <vt:lpstr>Goudy Stout</vt:lpstr>
      <vt:lpstr>Wingdings 3</vt:lpstr>
      <vt:lpstr>Slice</vt:lpstr>
      <vt:lpstr>Jan. 29, 2016/Please do now</vt:lpstr>
      <vt:lpstr>Test Taking Strategies</vt:lpstr>
      <vt:lpstr>Once Finished with the Test…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29, 2016/Please do now</dc:title>
  <dc:creator>Pease, Katherine J</dc:creator>
  <cp:lastModifiedBy>Pease, Katherine J</cp:lastModifiedBy>
  <cp:revision>4</cp:revision>
  <dcterms:created xsi:type="dcterms:W3CDTF">2016-01-29T02:46:02Z</dcterms:created>
  <dcterms:modified xsi:type="dcterms:W3CDTF">2016-01-29T14:29:04Z</dcterms:modified>
</cp:coreProperties>
</file>