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6"/>
  </p:notesMasterIdLst>
  <p:handoutMasterIdLst>
    <p:handoutMasterId r:id="rId7"/>
  </p:handoutMasterIdLst>
  <p:sldIdLst>
    <p:sldId id="281" r:id="rId3"/>
    <p:sldId id="282" r:id="rId4"/>
    <p:sldId id="288" r:id="rId5"/>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1">
          <p15:clr>
            <a:srgbClr val="A4A3A4"/>
          </p15:clr>
        </p15:guide>
        <p15:guide id="3" orient="horz" pos="3859">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5960" autoAdjust="0"/>
  </p:normalViewPr>
  <p:slideViewPr>
    <p:cSldViewPr snapToGrid="0">
      <p:cViewPr>
        <p:scale>
          <a:sx n="75" d="100"/>
          <a:sy n="75" d="100"/>
        </p:scale>
        <p:origin x="1694" y="365"/>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68" d="100"/>
        <a:sy n="168"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1/27/2016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Grasslands</a:t>
            </a:r>
          </a:p>
          <a:p>
            <a:r>
              <a:rPr lang="en-US" dirty="0" smtClean="0"/>
              <a:t>(Basic)</a:t>
            </a:r>
          </a:p>
          <a:p>
            <a:endParaRPr lang="en-US" dirty="0" smtClean="0"/>
          </a:p>
          <a:p>
            <a:pPr marL="0" indent="0">
              <a:buFont typeface="Arial" pitchFamily="34" charset="0"/>
              <a:buNone/>
            </a:pPr>
            <a:r>
              <a:rPr lang="en-US" b="1" dirty="0" smtClean="0"/>
              <a:t>Note: </a:t>
            </a:r>
            <a:r>
              <a:rPr lang="en-US" dirty="0" smtClean="0"/>
              <a:t>This template is optimized </a:t>
            </a:r>
            <a:r>
              <a:rPr lang="en-US" b="0" dirty="0" smtClean="0"/>
              <a:t>for PowerPoint 2010</a:t>
            </a:r>
            <a:r>
              <a:rPr lang="en-US" b="0" baseline="0" dirty="0" smtClean="0"/>
              <a:t> and </a:t>
            </a:r>
            <a:r>
              <a:rPr lang="en-US" dirty="0" smtClean="0"/>
              <a:t>uses a </a:t>
            </a:r>
            <a:r>
              <a:rPr lang="en-US" b="0" dirty="0" smtClean="0"/>
              <a:t>video background. </a:t>
            </a:r>
            <a:r>
              <a:rPr lang="en-US" dirty="0" smtClean="0"/>
              <a:t>If used in PowerPoint 2007, video elements will play, but all content will be covered by video background when in slideshow. If used in PowerPoint 2003, video will not play, but the poster frame of the videos will remain in place as a</a:t>
            </a:r>
            <a:r>
              <a:rPr lang="en-US" baseline="0" dirty="0" smtClean="0"/>
              <a:t> static</a:t>
            </a:r>
            <a:r>
              <a:rPr lang="en-US" dirty="0" smtClean="0"/>
              <a:t> image. </a:t>
            </a:r>
            <a:br>
              <a:rPr lang="en-US" dirty="0" smtClean="0"/>
            </a:br>
            <a:endParaRPr lang="en-US" dirty="0" smtClean="0"/>
          </a:p>
          <a:p>
            <a:pPr marL="0" lvl="0" indent="0">
              <a:buFont typeface="+mj-lt"/>
              <a:buNone/>
            </a:pPr>
            <a:r>
              <a:rPr lang="en-US" baseline="0" dirty="0" smtClean="0"/>
              <a:t>The</a:t>
            </a:r>
            <a:r>
              <a:rPr lang="en-US" b="0" baseline="0" dirty="0" smtClean="0"/>
              <a:t> v</a:t>
            </a:r>
            <a:r>
              <a:rPr lang="en-US" b="0" dirty="0" smtClean="0"/>
              <a:t>ideo:</a:t>
            </a:r>
            <a:endParaRPr lang="en-US" b="0" baseline="0" dirty="0" smtClean="0"/>
          </a:p>
          <a:p>
            <a:pPr marL="685800" lvl="1" indent="-228600">
              <a:buFont typeface="+mj-lt"/>
              <a:buAutoNum type="arabicPeriod"/>
            </a:pPr>
            <a:r>
              <a:rPr lang="en-US" baseline="0" dirty="0" smtClean="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Is 30 seconds long.</a:t>
            </a:r>
            <a:endParaRPr lang="en-US" dirty="0" smtClean="0"/>
          </a:p>
          <a:p>
            <a:pPr marL="685800" lvl="1" indent="-228600">
              <a:buFont typeface="+mj-lt"/>
              <a:buAutoNum type="arabicPeriod"/>
            </a:pPr>
            <a:r>
              <a:rPr lang="en-US" baseline="0" dirty="0" smtClean="0"/>
              <a:t>Seamlessly loops for infinite playback.</a:t>
            </a:r>
            <a:br>
              <a:rPr lang="en-US" baseline="0" dirty="0" smtClean="0"/>
            </a:br>
            <a:endParaRPr lang="en-US" baseline="0" dirty="0" smtClean="0"/>
          </a:p>
          <a:p>
            <a:pPr marL="0" lvl="0" indent="0">
              <a:buFont typeface="+mj-lt"/>
              <a:buNone/>
            </a:pPr>
            <a:r>
              <a:rPr lang="en-US" baseline="0" dirty="0" smtClean="0"/>
              <a:t>To </a:t>
            </a:r>
            <a:r>
              <a:rPr lang="en-US" b="0" baseline="0" dirty="0" smtClean="0"/>
              <a:t>add slides or change layout, do the following:</a:t>
            </a:r>
          </a:p>
          <a:p>
            <a:pPr marL="685800" lvl="1" indent="-228600">
              <a:buFont typeface="+mj-lt"/>
              <a:buAutoNum type="arabicPeriod"/>
            </a:pPr>
            <a:r>
              <a:rPr lang="en-US" baseline="0" dirty="0" smtClean="0"/>
              <a:t>To add a new slide, </a:t>
            </a:r>
            <a:r>
              <a:rPr lang="en-US" sz="1200" kern="1200" baseline="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the arrow under </a:t>
            </a:r>
            <a:r>
              <a:rPr lang="en-US" sz="1200" b="1" kern="1200" dirty="0" smtClean="0">
                <a:solidFill>
                  <a:schemeClr val="tx1"/>
                </a:solidFill>
                <a:effectLst/>
                <a:latin typeface="+mn-lt"/>
                <a:ea typeface="+mn-ea"/>
                <a:cs typeface="+mn-cs"/>
              </a:rPr>
              <a:t>New Slide</a:t>
            </a:r>
            <a:r>
              <a:rPr lang="en-US" sz="1200" kern="1200" dirty="0" smtClean="0">
                <a:solidFill>
                  <a:schemeClr val="tx1"/>
                </a:solidFill>
                <a:effectLst/>
                <a:latin typeface="+mn-lt"/>
                <a:ea typeface="+mn-ea"/>
                <a:cs typeface="+mn-cs"/>
              </a:rPr>
              <a:t>, then click under </a:t>
            </a:r>
            <a:r>
              <a:rPr lang="en-US" sz="1200" b="1" kern="1200" dirty="0" smtClean="0">
                <a:solidFill>
                  <a:schemeClr val="tx1"/>
                </a:solidFill>
                <a:effectLst/>
                <a:latin typeface="+mn-lt"/>
                <a:ea typeface="+mn-ea"/>
                <a:cs typeface="+mn-cs"/>
              </a:rPr>
              <a:t>Motion Background Theme</a:t>
            </a:r>
            <a:r>
              <a:rPr lang="en-US" sz="1200" kern="1200" dirty="0" smtClean="0">
                <a:solidFill>
                  <a:schemeClr val="tx1"/>
                </a:solidFill>
                <a:effectLst/>
                <a:latin typeface="+mn-lt"/>
                <a:ea typeface="+mn-ea"/>
                <a:cs typeface="+mn-cs"/>
              </a:rPr>
              <a:t> select the desired</a:t>
            </a:r>
            <a:r>
              <a:rPr lang="en-US" sz="1200" kern="1200" baseline="0" dirty="0" smtClean="0">
                <a:solidFill>
                  <a:schemeClr val="tx1"/>
                </a:solidFill>
                <a:effectLst/>
                <a:latin typeface="+mn-lt"/>
                <a:ea typeface="+mn-ea"/>
                <a:cs typeface="+mn-cs"/>
              </a:rPr>
              <a:t> layout</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baseline="0" dirty="0" smtClean="0">
                <a:solidFill>
                  <a:schemeClr val="tx1"/>
                </a:solidFill>
                <a:effectLst/>
                <a:latin typeface="+mn-lt"/>
                <a:ea typeface="+mn-ea"/>
                <a:cs typeface="+mn-cs"/>
              </a:rPr>
              <a:t>To change the layout of an existing slide, o</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then select the desired</a:t>
            </a:r>
            <a:r>
              <a:rPr lang="en-US" sz="1200" kern="1200" baseline="0" dirty="0" smtClean="0">
                <a:solidFill>
                  <a:schemeClr val="tx1"/>
                </a:solidFill>
                <a:effectLst/>
                <a:latin typeface="+mn-lt"/>
                <a:ea typeface="+mn-ea"/>
                <a:cs typeface="+mn-cs"/>
              </a:rPr>
              <a:t> layout</a:t>
            </a:r>
            <a:r>
              <a:rPr lang="en-US" sz="1200" kern="1200" dirty="0" smtClean="0">
                <a:solidFill>
                  <a:schemeClr val="tx1"/>
                </a:solidFill>
                <a:effectLst/>
                <a:latin typeface="+mn-lt"/>
                <a:ea typeface="+mn-ea"/>
                <a:cs typeface="+mn-cs"/>
              </a:rPr>
              <a:t>.</a:t>
            </a:r>
          </a:p>
          <a:p>
            <a:pPr marL="228600" lvl="0" indent="-228600">
              <a:buFont typeface="+mj-lt"/>
              <a:buAutoNum type="arabicPeriod"/>
            </a:pPr>
            <a:endParaRPr lang="en-US" kern="1200" baseline="0" dirty="0" smtClean="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smtClean="0">
                <a:effectLst/>
                <a:latin typeface="Calibri"/>
                <a:ea typeface="Calibri"/>
                <a:cs typeface="Times New Roman"/>
              </a:rPr>
              <a:t>This template uses the “Pushpin” </a:t>
            </a:r>
            <a:r>
              <a:rPr lang="en-US" sz="1200" b="1" dirty="0" smtClean="0">
                <a:effectLst/>
                <a:latin typeface="Calibri"/>
                <a:ea typeface="Calibri"/>
                <a:cs typeface="Times New Roman"/>
              </a:rPr>
              <a:t>Theme Font</a:t>
            </a:r>
            <a:r>
              <a:rPr lang="en-US" sz="1200" b="0" dirty="0" smtClean="0">
                <a:effectLst/>
                <a:latin typeface="Calibri"/>
                <a:ea typeface="Calibri"/>
                <a:cs typeface="Times New Roman"/>
              </a:rPr>
              <a:t>.</a:t>
            </a:r>
            <a:r>
              <a:rPr lang="en-US" sz="1200" b="0" baseline="0" dirty="0" smtClean="0">
                <a:effectLst/>
                <a:latin typeface="Calibri"/>
                <a:ea typeface="Calibri"/>
                <a:cs typeface="Times New Roman"/>
              </a:rPr>
              <a:t> </a:t>
            </a:r>
            <a:r>
              <a:rPr lang="en-US" sz="1200" dirty="0" smtClean="0">
                <a:effectLst/>
                <a:latin typeface="Calibri"/>
                <a:ea typeface="Calibri"/>
                <a:cs typeface="Times New Roman"/>
              </a:rPr>
              <a:t>To access or change the </a:t>
            </a:r>
            <a:r>
              <a:rPr lang="en-US" sz="1200" b="1" dirty="0" smtClean="0">
                <a:effectLst/>
                <a:latin typeface="Calibri"/>
                <a:ea typeface="Calibri"/>
                <a:cs typeface="Times New Roman"/>
              </a:rPr>
              <a:t>Theme Font</a:t>
            </a:r>
            <a:r>
              <a:rPr lang="en-US" sz="1200" dirty="0" smtClean="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smtClean="0">
                <a:effectLst/>
                <a:latin typeface="Calibri"/>
                <a:ea typeface="Calibri"/>
                <a:cs typeface="Times New Roman"/>
              </a:rPr>
              <a:t>O</a:t>
            </a:r>
            <a:r>
              <a:rPr lang="en-US" sz="1200" dirty="0" smtClean="0">
                <a:effectLst/>
                <a:latin typeface="Calibri"/>
                <a:ea typeface="Calibri"/>
                <a:cs typeface="Times New Roman"/>
              </a:rPr>
              <a:t>n the </a:t>
            </a:r>
            <a:r>
              <a:rPr lang="en-US" sz="1200" b="1" dirty="0" smtClean="0">
                <a:effectLst/>
                <a:latin typeface="Calibri"/>
                <a:ea typeface="Calibri"/>
                <a:cs typeface="Times New Roman"/>
              </a:rPr>
              <a:t>View</a:t>
            </a:r>
            <a:r>
              <a:rPr lang="en-US" sz="1200" dirty="0" smtClean="0">
                <a:effectLst/>
                <a:latin typeface="Calibri"/>
                <a:ea typeface="Calibri"/>
                <a:cs typeface="Times New Roman"/>
              </a:rPr>
              <a:t> tab in the </a:t>
            </a:r>
            <a:r>
              <a:rPr lang="en-US" sz="1200" b="1" dirty="0" smtClean="0">
                <a:effectLst/>
                <a:latin typeface="Calibri"/>
                <a:ea typeface="Calibri"/>
                <a:cs typeface="Times New Roman"/>
              </a:rPr>
              <a:t>Master Views</a:t>
            </a:r>
            <a:r>
              <a:rPr lang="en-US" sz="1200" dirty="0" smtClean="0">
                <a:effectLst/>
                <a:latin typeface="Calibri"/>
                <a:ea typeface="Calibri"/>
                <a:cs typeface="Times New Roman"/>
              </a:rPr>
              <a:t> group, select </a:t>
            </a:r>
            <a:r>
              <a:rPr lang="en-US" sz="1200" b="1" dirty="0" smtClean="0">
                <a:effectLst/>
                <a:latin typeface="Calibri"/>
                <a:ea typeface="Calibri"/>
                <a:cs typeface="Times New Roman"/>
              </a:rPr>
              <a:t>Slide Master</a:t>
            </a:r>
            <a:r>
              <a:rPr lang="en-US" sz="1200" dirty="0" smtClean="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smtClean="0">
                <a:effectLst/>
                <a:latin typeface="Calibri"/>
                <a:ea typeface="Calibri"/>
                <a:cs typeface="Times New Roman"/>
              </a:rPr>
              <a:t>In the Slide Master view, select</a:t>
            </a:r>
            <a:r>
              <a:rPr lang="en-US" sz="1200" baseline="0" dirty="0" smtClean="0">
                <a:effectLst/>
                <a:latin typeface="Calibri"/>
                <a:ea typeface="Calibri"/>
                <a:cs typeface="Times New Roman"/>
              </a:rPr>
              <a:t> s</a:t>
            </a:r>
            <a:r>
              <a:rPr lang="en-US" sz="1200" dirty="0" smtClean="0">
                <a:effectLst/>
                <a:latin typeface="Calibri"/>
                <a:ea typeface="Calibri"/>
                <a:cs typeface="Times New Roman"/>
              </a:rPr>
              <a:t>lide 1 (the Master Slide for</a:t>
            </a:r>
            <a:r>
              <a:rPr lang="en-US" sz="1200" baseline="0" dirty="0" smtClean="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smtClean="0">
                <a:effectLst/>
                <a:latin typeface="Calibri"/>
                <a:ea typeface="Calibri"/>
                <a:cs typeface="Times New Roman"/>
              </a:rPr>
              <a:t>On the </a:t>
            </a:r>
            <a:r>
              <a:rPr lang="en-US" sz="1200" b="1" dirty="0" smtClean="0">
                <a:effectLst/>
                <a:latin typeface="Calibri"/>
                <a:ea typeface="Calibri"/>
                <a:cs typeface="Times New Roman"/>
              </a:rPr>
              <a:t>Slide Master</a:t>
            </a:r>
            <a:r>
              <a:rPr lang="en-US" sz="1200" dirty="0" smtClean="0">
                <a:effectLst/>
                <a:latin typeface="Calibri"/>
                <a:ea typeface="Calibri"/>
                <a:cs typeface="Times New Roman"/>
              </a:rPr>
              <a:t> tab, in the </a:t>
            </a:r>
            <a:r>
              <a:rPr lang="en-US" sz="1200" b="1" dirty="0" smtClean="0">
                <a:effectLst/>
                <a:latin typeface="Calibri"/>
                <a:ea typeface="Calibri"/>
                <a:cs typeface="Times New Roman"/>
              </a:rPr>
              <a:t>Edit Theme</a:t>
            </a:r>
            <a:r>
              <a:rPr lang="en-US" sz="1200" dirty="0" smtClean="0">
                <a:effectLst/>
                <a:latin typeface="Calibri"/>
                <a:ea typeface="Calibri"/>
                <a:cs typeface="Times New Roman"/>
              </a:rPr>
              <a:t> group, click </a:t>
            </a:r>
            <a:r>
              <a:rPr lang="en-US" sz="1200" b="1" dirty="0" smtClean="0">
                <a:effectLst/>
                <a:latin typeface="Calibri"/>
                <a:ea typeface="Calibri"/>
                <a:cs typeface="Times New Roman"/>
              </a:rPr>
              <a:t>Fonts,</a:t>
            </a:r>
            <a:r>
              <a:rPr lang="en-US" sz="1200" dirty="0" smtClean="0">
                <a:effectLst/>
                <a:latin typeface="Calibri"/>
                <a:ea typeface="Calibri"/>
                <a:cs typeface="Times New Roman"/>
              </a:rPr>
              <a:t> and then select new theme fonts.</a:t>
            </a:r>
            <a:endParaRPr lang="en-US" kern="1200" baseline="0" dirty="0" smtClean="0">
              <a:solidFill>
                <a:schemeClr val="tx1"/>
              </a:solidFill>
              <a:effectLst/>
              <a:latin typeface="+mn-lt"/>
              <a:ea typeface="+mn-ea"/>
              <a:cs typeface="+mn-cs"/>
            </a:endParaRPr>
          </a:p>
          <a:p>
            <a:pPr marL="228600" lvl="0" indent="-228600">
              <a:buFont typeface="+mj-lt"/>
              <a:buAutoNum type="arabicPeriod"/>
            </a:pPr>
            <a:endParaRPr lang="en-US" kern="1200" baseline="0" dirty="0" smtClean="0">
              <a:solidFill>
                <a:schemeClr val="tx1"/>
              </a:solidFill>
              <a:effectLst/>
              <a:latin typeface="+mn-lt"/>
              <a:ea typeface="+mn-ea"/>
              <a:cs typeface="+mn-cs"/>
            </a:endParaRPr>
          </a:p>
          <a:p>
            <a:pPr marL="0" lvl="0" indent="0">
              <a:buFont typeface="+mj-lt"/>
              <a:buNone/>
            </a:pPr>
            <a:r>
              <a:rPr lang="en-US" kern="1200" baseline="0" dirty="0" smtClean="0">
                <a:solidFill>
                  <a:schemeClr val="tx1"/>
                </a:solidFill>
                <a:effectLst/>
                <a:latin typeface="+mn-lt"/>
                <a:ea typeface="+mn-ea"/>
                <a:cs typeface="+mn-cs"/>
              </a:rPr>
              <a:t>Using </a:t>
            </a:r>
            <a:r>
              <a:rPr lang="en-US" b="0" kern="1200" baseline="0" dirty="0" smtClean="0">
                <a:solidFill>
                  <a:schemeClr val="tx1"/>
                </a:solidFill>
                <a:effectLst/>
                <a:latin typeface="+mn-lt"/>
                <a:ea typeface="+mn-ea"/>
                <a:cs typeface="+mn-cs"/>
              </a:rPr>
              <a:t>animated elements:</a:t>
            </a:r>
          </a:p>
          <a:p>
            <a:pPr marL="685800" lvl="1" indent="-228600">
              <a:buFont typeface="+mj-lt"/>
              <a:buAutoNum type="arabicPeriod"/>
            </a:pPr>
            <a:r>
              <a:rPr lang="en-US" kern="1200" baseline="0" dirty="0" smtClean="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extLst>
      <p:ext uri="{BB962C8B-B14F-4D97-AF65-F5344CB8AC3E}">
        <p14:creationId xmlns:p14="http://schemas.microsoft.com/office/powerpoint/2010/main" val="213200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3</a:t>
            </a:fld>
            <a:endParaRPr lang="en-US"/>
          </a:p>
        </p:txBody>
      </p:sp>
    </p:spTree>
    <p:extLst>
      <p:ext uri="{BB962C8B-B14F-4D97-AF65-F5344CB8AC3E}">
        <p14:creationId xmlns:p14="http://schemas.microsoft.com/office/powerpoint/2010/main" val="1880707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Frame">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4"/>
          <p:cNvSpPr>
            <a:spLocks noGrp="1" noChangeArrowheads="1"/>
          </p:cNvSpPr>
          <p:nvPr>
            <p:ph type="dt" sz="half" idx="10"/>
          </p:nvPr>
        </p:nvSpPr>
        <p:spPr>
          <a:ln/>
        </p:spPr>
        <p:txBody>
          <a:bodyPr/>
          <a:lstStyle>
            <a:lvl1pPr>
              <a:defRPr/>
            </a:lvl1pPr>
          </a:lstStyle>
          <a:p>
            <a:pPr>
              <a:defRPr/>
            </a:pPr>
            <a:fld id="{F19488C8-EBA2-4BF7-83E9-999E343168B8}" type="datetime1">
              <a:rPr lang="en-US" smtClean="0"/>
              <a:pPr>
                <a:defRPr/>
              </a:pPr>
              <a:t>1/27/2016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195701-3067-48B4-ACC8-8F90D08E3078}" type="slidenum">
              <a:rPr lang="en-US"/>
              <a:pPr>
                <a:defRPr/>
              </a:pPr>
              <a:t>‹#›</a:t>
            </a:fld>
            <a:endParaRPr lang="en-US"/>
          </a:p>
        </p:txBody>
      </p:sp>
      <p:sp>
        <p:nvSpPr>
          <p:cNvPr id="7" name="Round Same Side Corner Rectangle 6"/>
          <p:cNvSpPr/>
          <p:nvPr userDrawn="1"/>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2673698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smtClean="0"/>
              <a:t>Click to 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smtClean="0"/>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3"/>
            <p:extLst>
              <p:ext uri="{DAA4B4D4-6D71-4841-9C94-3DE7FCFB9230}">
                <p14:media xmlns:p14="http://schemas.microsoft.com/office/powerpoint/2010/main" r:embed="rId12"/>
              </p:ext>
            </p:extLst>
          </p:nvPr>
        </p:nvPicPr>
        <p:blipFill>
          <a:blip r:embed="rId14"/>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1/27/2016</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181" y="-296070"/>
            <a:ext cx="8517924" cy="1265464"/>
          </a:xfrm>
        </p:spPr>
        <p:txBody>
          <a:bodyPr/>
          <a:lstStyle/>
          <a:p>
            <a:r>
              <a:rPr lang="en-US" dirty="0" smtClean="0"/>
              <a:t>Jan. 27, 2016 Please Do Now</a:t>
            </a:r>
            <a:endParaRPr lang="en-US" dirty="0"/>
          </a:p>
        </p:txBody>
      </p:sp>
      <p:sp>
        <p:nvSpPr>
          <p:cNvPr id="3" name="Subtitle 2"/>
          <p:cNvSpPr>
            <a:spLocks noGrp="1"/>
          </p:cNvSpPr>
          <p:nvPr>
            <p:ph type="subTitle" idx="1"/>
          </p:nvPr>
        </p:nvSpPr>
        <p:spPr>
          <a:xfrm>
            <a:off x="499851" y="737419"/>
            <a:ext cx="8517924" cy="6120581"/>
          </a:xfrm>
        </p:spPr>
        <p:txBody>
          <a:bodyPr/>
          <a:lstStyle/>
          <a:p>
            <a:pPr marL="514350" indent="-514350" algn="l">
              <a:buAutoNum type="arabicPeriod"/>
            </a:pPr>
            <a:r>
              <a:rPr lang="en-US" sz="4800" dirty="0" smtClean="0">
                <a:ln w="38100">
                  <a:solidFill>
                    <a:schemeClr val="bg1"/>
                  </a:solidFill>
                </a:ln>
                <a:solidFill>
                  <a:schemeClr val="tx1"/>
                </a:solidFill>
                <a:latin typeface="Aharoni" panose="02010803020104030203" pitchFamily="2" charset="-79"/>
                <a:cs typeface="Aharoni" panose="02010803020104030203" pitchFamily="2" charset="-79"/>
              </a:rPr>
              <a:t>Sharpen Pencil</a:t>
            </a:r>
          </a:p>
          <a:p>
            <a:pPr marL="514350" indent="-514350" algn="l">
              <a:buAutoNum type="arabicPeriod"/>
            </a:pPr>
            <a:r>
              <a:rPr lang="en-US" sz="4800" dirty="0" smtClean="0">
                <a:ln w="38100">
                  <a:solidFill>
                    <a:schemeClr val="bg1"/>
                  </a:solidFill>
                </a:ln>
                <a:solidFill>
                  <a:schemeClr val="tx1"/>
                </a:solidFill>
                <a:latin typeface="Aharoni" panose="02010803020104030203" pitchFamily="2" charset="-79"/>
                <a:cs typeface="Aharoni" panose="02010803020104030203" pitchFamily="2" charset="-79"/>
              </a:rPr>
              <a:t>Collect textbook from shelf, Please Do Now from Basket on desk by door.</a:t>
            </a:r>
          </a:p>
          <a:p>
            <a:pPr marL="514350" indent="-514350" algn="l">
              <a:buAutoNum type="arabicPeriod"/>
            </a:pPr>
            <a:r>
              <a:rPr lang="en-US" sz="4800" dirty="0" smtClean="0">
                <a:ln w="38100">
                  <a:solidFill>
                    <a:schemeClr val="bg1"/>
                  </a:solidFill>
                </a:ln>
                <a:solidFill>
                  <a:schemeClr val="tx1"/>
                </a:solidFill>
                <a:latin typeface="Aharoni" panose="02010803020104030203" pitchFamily="2" charset="-79"/>
                <a:cs typeface="Aharoni" panose="02010803020104030203" pitchFamily="2" charset="-79"/>
              </a:rPr>
              <a:t>Take out Planner, Journal, Pen/Pencil that works</a:t>
            </a:r>
          </a:p>
          <a:p>
            <a:pPr marL="514350" indent="-514350" algn="l">
              <a:buAutoNum type="arabicPeriod"/>
            </a:pPr>
            <a:r>
              <a:rPr lang="en-US" sz="4800" dirty="0" smtClean="0">
                <a:ln w="38100">
                  <a:solidFill>
                    <a:schemeClr val="bg1"/>
                  </a:solidFill>
                </a:ln>
                <a:solidFill>
                  <a:schemeClr val="tx1"/>
                </a:solidFill>
                <a:latin typeface="Aharoni" panose="02010803020104030203" pitchFamily="2" charset="-79"/>
                <a:cs typeface="Aharoni" panose="02010803020104030203" pitchFamily="2" charset="-79"/>
              </a:rPr>
              <a:t>Do the Please Do now</a:t>
            </a:r>
          </a:p>
          <a:p>
            <a:endParaRPr lang="en-US" dirty="0"/>
          </a:p>
        </p:txBody>
      </p:sp>
    </p:spTree>
    <p:extLst>
      <p:ext uri="{BB962C8B-B14F-4D97-AF65-F5344CB8AC3E}">
        <p14:creationId xmlns:p14="http://schemas.microsoft.com/office/powerpoint/2010/main" val="111414027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Sub….</a:t>
            </a:r>
            <a:endParaRPr lang="en-US" dirty="0"/>
          </a:p>
        </p:txBody>
      </p:sp>
      <p:sp>
        <p:nvSpPr>
          <p:cNvPr id="3" name="Content Placeholder 2"/>
          <p:cNvSpPr>
            <a:spLocks noGrp="1"/>
          </p:cNvSpPr>
          <p:nvPr>
            <p:ph idx="1"/>
          </p:nvPr>
        </p:nvSpPr>
        <p:spPr>
          <a:xfrm>
            <a:off x="0" y="1036320"/>
            <a:ext cx="8900160" cy="5699760"/>
          </a:xfrm>
        </p:spPr>
        <p:txBody>
          <a:bodyPr anchor="ctr"/>
          <a:lstStyle/>
          <a:p>
            <a:pPr marL="0" indent="0">
              <a:buNone/>
            </a:pPr>
            <a:r>
              <a:rPr lang="en-US" sz="4000" dirty="0" smtClean="0"/>
              <a:t>Students are to complete pages listed below in textbook.  Once they complete the page they are to rip it out, put name/class period at the top and turn into basket at front of room.</a:t>
            </a:r>
          </a:p>
          <a:p>
            <a:pPr marL="0" indent="0" algn="ctr">
              <a:buNone/>
            </a:pPr>
            <a:r>
              <a:rPr lang="en-US" sz="4800" dirty="0" smtClean="0"/>
              <a:t>Pg. 601 #1-7</a:t>
            </a:r>
          </a:p>
          <a:p>
            <a:pPr marL="0" indent="0" algn="ctr">
              <a:buNone/>
            </a:pPr>
            <a:r>
              <a:rPr lang="en-US" sz="4800" dirty="0" smtClean="0"/>
              <a:t>Pg. 617 #1-6</a:t>
            </a:r>
          </a:p>
          <a:p>
            <a:pPr marL="0" indent="0" algn="ctr">
              <a:buNone/>
            </a:pPr>
            <a:r>
              <a:rPr lang="en-US" sz="4800" dirty="0" smtClean="0"/>
              <a:t>Pg. 633 #1-7</a:t>
            </a:r>
          </a:p>
          <a:p>
            <a:pPr marL="0" indent="0" algn="ctr">
              <a:buNone/>
            </a:pPr>
            <a:endParaRPr lang="en-US" sz="3600" dirty="0"/>
          </a:p>
        </p:txBody>
      </p:sp>
    </p:spTree>
    <p:extLst>
      <p:ext uri="{BB962C8B-B14F-4D97-AF65-F5344CB8AC3E}">
        <p14:creationId xmlns:p14="http://schemas.microsoft.com/office/powerpoint/2010/main" val="4006393500"/>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825" y="142240"/>
            <a:ext cx="2418996"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Agenda</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p:cNvSpPr txBox="1"/>
          <p:nvPr/>
        </p:nvSpPr>
        <p:spPr>
          <a:xfrm>
            <a:off x="71120" y="853440"/>
            <a:ext cx="8869680" cy="5262979"/>
          </a:xfrm>
          <a:prstGeom prst="rect">
            <a:avLst/>
          </a:prstGeom>
          <a:noFill/>
        </p:spPr>
        <p:txBody>
          <a:bodyPr wrap="square" rtlCol="0">
            <a:spAutoFit/>
          </a:bodyPr>
          <a:lstStyle/>
          <a:p>
            <a:pPr marL="742950" indent="-742950">
              <a:buAutoNum type="arabicPeriod"/>
            </a:pPr>
            <a:r>
              <a:rPr lang="en-US" sz="4800" dirty="0" smtClean="0"/>
              <a:t>Review Levels of Organization (video clip)</a:t>
            </a:r>
          </a:p>
          <a:p>
            <a:pPr marL="742950" indent="-742950">
              <a:buAutoNum type="arabicPeriod"/>
            </a:pPr>
            <a:r>
              <a:rPr lang="en-US" sz="4800" dirty="0" smtClean="0"/>
              <a:t>Finish Sequence Flow Chart of Levels of Organization</a:t>
            </a:r>
          </a:p>
          <a:p>
            <a:pPr algn="ctr"/>
            <a:r>
              <a:rPr lang="en-US" sz="4800" dirty="0" smtClean="0"/>
              <a:t>(direction power point is on </a:t>
            </a:r>
            <a:r>
              <a:rPr lang="en-US" sz="4800" dirty="0" smtClean="0">
                <a:hlinkClick r:id="rId3"/>
              </a:rPr>
              <a:t>www.coachpease.com</a:t>
            </a:r>
            <a:r>
              <a:rPr lang="en-US" sz="4800" dirty="0" smtClean="0"/>
              <a:t> under 4</a:t>
            </a:r>
            <a:r>
              <a:rPr lang="en-US" sz="4800" baseline="30000" dirty="0" smtClean="0"/>
              <a:t>th</a:t>
            </a:r>
            <a:r>
              <a:rPr lang="en-US" sz="4800" dirty="0" smtClean="0"/>
              <a:t> 6 weeks)</a:t>
            </a:r>
            <a:endParaRPr lang="en-US" sz="4800" dirty="0" smtClean="0"/>
          </a:p>
        </p:txBody>
      </p:sp>
    </p:spTree>
    <p:extLst>
      <p:ext uri="{BB962C8B-B14F-4D97-AF65-F5344CB8AC3E}">
        <p14:creationId xmlns:p14="http://schemas.microsoft.com/office/powerpoint/2010/main" val="669849252"/>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4 - Grasslands_v8">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 (with video)</Template>
  <TotalTime>0</TotalTime>
  <Words>195</Words>
  <Application>Microsoft Office PowerPoint</Application>
  <PresentationFormat>On-screen Show (4:3)</PresentationFormat>
  <Paragraphs>36</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Aharoni</vt:lpstr>
      <vt:lpstr>Arial</vt:lpstr>
      <vt:lpstr>Calibri</vt:lpstr>
      <vt:lpstr>Constantia</vt:lpstr>
      <vt:lpstr>Franklin Gothic Book</vt:lpstr>
      <vt:lpstr>Times New Roman</vt:lpstr>
      <vt:lpstr>Wingdings</vt:lpstr>
      <vt:lpstr>44 - Grasslands_v8</vt:lpstr>
      <vt:lpstr>Jan. 27, 2016 Please Do Now</vt:lpstr>
      <vt:lpstr>If Sub….</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2016-01-27T13:50:18Z</dcterms:created>
  <dcterms:modified xsi:type="dcterms:W3CDTF">2016-01-27T14:07:08Z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