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udy.com/academy/lesson/the-environment-levels-of-ecology-and-ecosystem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resources/levels%20of%20organization%20ecology%20foldable%20ppt.pptx" TargetMode="External"/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964" y="0"/>
            <a:ext cx="11998036" cy="74814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Jan. </a:t>
            </a:r>
            <a:r>
              <a:rPr lang="en-US" dirty="0" smtClean="0">
                <a:latin typeface="Algerian" panose="04020705040A02060702" pitchFamily="82" charset="0"/>
              </a:rPr>
              <a:t>26, </a:t>
            </a:r>
            <a:r>
              <a:rPr lang="en-US" dirty="0" smtClean="0">
                <a:latin typeface="Algerian" panose="04020705040A02060702" pitchFamily="82" charset="0"/>
              </a:rPr>
              <a:t>2016 Please Do Now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437" y="526473"/>
            <a:ext cx="10709564" cy="6428509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3600" dirty="0" smtClean="0"/>
              <a:t>Sharpen Pencil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Collect Please Do </a:t>
            </a:r>
            <a:r>
              <a:rPr lang="en-US" sz="3600" dirty="0" smtClean="0"/>
              <a:t>Now Quiz </a:t>
            </a:r>
            <a:r>
              <a:rPr lang="en-US" sz="3600" dirty="0" smtClean="0"/>
              <a:t>from basket on desk by the </a:t>
            </a:r>
            <a:r>
              <a:rPr lang="en-US" sz="3600" dirty="0" smtClean="0"/>
              <a:t>door</a:t>
            </a:r>
            <a:endParaRPr lang="en-US" sz="3600" dirty="0" smtClean="0"/>
          </a:p>
          <a:p>
            <a:pPr marL="342900" indent="-342900">
              <a:buAutoNum type="arabicPeriod"/>
            </a:pPr>
            <a:r>
              <a:rPr lang="en-US" sz="3600" dirty="0" smtClean="0"/>
              <a:t>Take out Planner, Journal and pen/pencil that works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Write Homework into planner ( STUDY for 3 Week Test on Friday!!!)</a:t>
            </a:r>
          </a:p>
          <a:p>
            <a:r>
              <a:rPr lang="en-US" sz="3600" dirty="0" smtClean="0"/>
              <a:t>5. Do </a:t>
            </a:r>
            <a:r>
              <a:rPr lang="en-US" sz="3600" dirty="0" smtClean="0"/>
              <a:t>the Please Do Now/DOL quiz on own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596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692" y="0"/>
            <a:ext cx="10543308" cy="1280890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Card Sort Activity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8582" y="1280890"/>
            <a:ext cx="10723417" cy="5577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Students will complete in small groups</a:t>
            </a:r>
          </a:p>
          <a:p>
            <a:pPr marL="0" indent="0">
              <a:buNone/>
            </a:pPr>
            <a:r>
              <a:rPr lang="en-US" sz="4800" dirty="0" smtClean="0"/>
              <a:t>Students will do first with out </a:t>
            </a:r>
          </a:p>
          <a:p>
            <a:pPr marL="0" indent="0">
              <a:buNone/>
            </a:pPr>
            <a:r>
              <a:rPr lang="en-US" sz="4800" dirty="0" smtClean="0"/>
              <a:t>Students will do second time to see who can correctly put the sort</a:t>
            </a:r>
            <a:r>
              <a:rPr lang="en-US" sz="4800" dirty="0"/>
              <a:t> </a:t>
            </a:r>
            <a:r>
              <a:rPr lang="en-US" sz="4800" dirty="0" smtClean="0"/>
              <a:t>in order first.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5159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962" y="166910"/>
            <a:ext cx="10555038" cy="1280890"/>
          </a:xfrm>
        </p:spPr>
        <p:txBody>
          <a:bodyPr/>
          <a:lstStyle/>
          <a:p>
            <a:r>
              <a:rPr lang="en-US" dirty="0" smtClean="0"/>
              <a:t>Students will take vocabulary notes as they follow along with a video clip.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6962" y="1662545"/>
            <a:ext cx="9867650" cy="42486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study.com/academy/lesson/the-environment-levels-of-ecology-and-ecosystems.html</a:t>
            </a: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Vocabulary </a:t>
            </a:r>
            <a:r>
              <a:rPr lang="en-US" sz="3600" dirty="0" smtClean="0"/>
              <a:t>Words Need to Know…</a:t>
            </a:r>
          </a:p>
          <a:p>
            <a:pPr lvl="1"/>
            <a:r>
              <a:rPr lang="en-US" sz="3600" dirty="0" smtClean="0"/>
              <a:t>Ecosystem</a:t>
            </a:r>
          </a:p>
          <a:p>
            <a:pPr lvl="1"/>
            <a:r>
              <a:rPr lang="en-US" sz="3600" dirty="0" smtClean="0"/>
              <a:t>Organism</a:t>
            </a:r>
          </a:p>
          <a:p>
            <a:pPr lvl="1"/>
            <a:r>
              <a:rPr lang="en-US" sz="3600" dirty="0" smtClean="0"/>
              <a:t>Population</a:t>
            </a:r>
          </a:p>
          <a:p>
            <a:pPr lvl="1"/>
            <a:r>
              <a:rPr lang="en-US" sz="3600" dirty="0" smtClean="0"/>
              <a:t>Community</a:t>
            </a:r>
          </a:p>
          <a:p>
            <a:pPr lvl="1"/>
            <a:r>
              <a:rPr lang="en-US" sz="3600" dirty="0" smtClean="0"/>
              <a:t>Biome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9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834" y="0"/>
            <a:ext cx="10638166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Teacher will explain the Levels of Organization Sequence Flip Chart Project.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491" y="1280890"/>
            <a:ext cx="11000509" cy="557711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Teacher will pass out pre-ran circle templates</a:t>
            </a:r>
          </a:p>
          <a:p>
            <a:r>
              <a:rPr lang="en-US" sz="2800" dirty="0" smtClean="0"/>
              <a:t>Teacher will go over power point note directions before pass out scissors and colors</a:t>
            </a:r>
          </a:p>
          <a:p>
            <a:r>
              <a:rPr lang="en-US" sz="2800" dirty="0" smtClean="0"/>
              <a:t>Power Point with step by step directions on </a:t>
            </a:r>
            <a:r>
              <a:rPr lang="en-US" sz="2800" dirty="0" smtClean="0">
                <a:hlinkClick r:id="rId2"/>
              </a:rPr>
              <a:t>www.coachpease.com</a:t>
            </a:r>
            <a:endParaRPr lang="en-US" sz="2800" dirty="0" smtClean="0"/>
          </a:p>
          <a:p>
            <a:r>
              <a:rPr lang="en-US" sz="2800" dirty="0" smtClean="0"/>
              <a:t>Under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6 Weeks link</a:t>
            </a:r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www.coachpease.com/resources/levels%20of%20organization%20ecology%20foldable%20ppt.pptx</a:t>
            </a:r>
            <a:endParaRPr lang="en-US" sz="2800" dirty="0" smtClean="0"/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Finished Project is </a:t>
            </a:r>
            <a:r>
              <a:rPr lang="en-US" sz="4000" i="1" u="sng" dirty="0" smtClean="0"/>
              <a:t>due Wednesday </a:t>
            </a:r>
            <a:r>
              <a:rPr lang="en-US" sz="4000" dirty="0" smtClean="0"/>
              <a:t>at the end of class.  This is a major project grade!!!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9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599" cy="1905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Exit Slip:</a:t>
            </a:r>
            <a:br>
              <a:rPr lang="en-US" sz="3200" dirty="0" smtClean="0"/>
            </a:br>
            <a:r>
              <a:rPr lang="en-US" sz="3200" dirty="0" smtClean="0"/>
              <a:t>Students re-answer the engage question and turn in for a grade.</a:t>
            </a:r>
            <a:endParaRPr lang="en-US" sz="3200" dirty="0"/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631381" y="1657107"/>
            <a:ext cx="8779262" cy="521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 rtl="0">
              <a:buNone/>
            </a:pPr>
            <a:r>
              <a:rPr lang="en-US" sz="3600" b="1" kern="10" spc="0" dirty="0" smtClean="0">
                <a:ln w="6350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algn="l" rtl="0">
              <a:buNone/>
            </a:pPr>
            <a:r>
              <a:rPr lang="en-US" sz="3600" b="1" kern="10" spc="0" dirty="0" smtClean="0">
                <a:ln w="6350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Levels of Organization Exit Slip</a:t>
            </a:r>
            <a:endParaRPr lang="en-US" sz="3600" b="1" kern="10" spc="0" dirty="0">
              <a:ln w="6350">
                <a:solidFill>
                  <a:srgbClr val="D8D8D8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1514402" algn="ctr" rotWithShape="0">
                  <a:srgbClr val="000000">
                    <a:alpha val="5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85455" y="2247899"/>
            <a:ext cx="10806544" cy="461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A53010"/>
                </a:solidFill>
                <a:effectLst/>
                <a:latin typeface="Wingdings 3" panose="05040102010807070707" pitchFamily="18" charset="2"/>
              </a:rPr>
              <a:t>´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In our classroom we have 1 breaded dragon, 2 guinea pigs, over 10 humans and over 5 plants. Which vocabulary word listed below best describes  each group of organisms listed?  Explain why?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600" b="1" dirty="0" smtClean="0">
                <a:solidFill>
                  <a:srgbClr val="404040"/>
                </a:solidFill>
                <a:latin typeface="Century Gothic" panose="020B0502020202020204" pitchFamily="34" charset="0"/>
              </a:rPr>
              <a:t>Organism, population, community</a:t>
            </a:r>
            <a:r>
              <a:rPr lang="en-US" altLang="en-US" sz="3600" b="1" smtClean="0">
                <a:solidFill>
                  <a:srgbClr val="404040"/>
                </a:solidFill>
                <a:latin typeface="Century Gothic" panose="020B0502020202020204" pitchFamily="34" charset="0"/>
              </a:rPr>
              <a:t>, ecosystem</a:t>
            </a:r>
            <a:r>
              <a:rPr kumimoji="0" lang="en-US" altLang="en-US" sz="3600" b="1" i="0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8386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236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Arial Black</vt:lpstr>
      <vt:lpstr>Century Gothic</vt:lpstr>
      <vt:lpstr>Wingdings 3</vt:lpstr>
      <vt:lpstr>Wisp</vt:lpstr>
      <vt:lpstr>Jan. 26, 2016 Please Do Now</vt:lpstr>
      <vt:lpstr>Card Sort Activity</vt:lpstr>
      <vt:lpstr>Students will take vocabulary notes as they follow along with a video clip.</vt:lpstr>
      <vt:lpstr>Teacher will explain the Levels of Organization Sequence Flip Chart Project.</vt:lpstr>
      <vt:lpstr>Exit Slip: Students re-answer the engage question and turn in for a grade.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25, 2016 Please Do Now</dc:title>
  <dc:creator>Katherine Pease</dc:creator>
  <cp:lastModifiedBy>Pease, Katherine J</cp:lastModifiedBy>
  <cp:revision>10</cp:revision>
  <dcterms:created xsi:type="dcterms:W3CDTF">2016-01-25T05:39:43Z</dcterms:created>
  <dcterms:modified xsi:type="dcterms:W3CDTF">2016-01-26T14:47:48Z</dcterms:modified>
</cp:coreProperties>
</file>