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8" r:id="rId8"/>
    <p:sldId id="269" r:id="rId9"/>
    <p:sldId id="270" r:id="rId10"/>
    <p:sldId id="266" r:id="rId11"/>
    <p:sldId id="267" r:id="rId12"/>
  </p:sldIdLst>
  <p:sldSz cx="12192000" cy="6858000"/>
  <p:notesSz cx="69596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5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0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5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60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5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9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6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6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1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52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7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811CA-80AC-4548-A392-BBA913D2C602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F1074-7D34-4606-BD1F-A5C2DFEB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91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HYzRaepeMw" TargetMode="External"/><Relationship Id="rId2" Type="http://schemas.openxmlformats.org/officeDocument/2006/relationships/hyperlink" Target="https://www.youtube.com/watch?v=cBkBwVFFEWw&amp;t=28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uB61rfeeAs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8409"/>
            <a:ext cx="12447917" cy="7280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375" y="952500"/>
            <a:ext cx="9144000" cy="88759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Jan. </a:t>
            </a:r>
            <a:r>
              <a:rPr lang="en-US" u="sng" dirty="0" smtClean="0"/>
              <a:t>25, </a:t>
            </a:r>
            <a:r>
              <a:rPr lang="en-US" u="sng" dirty="0" smtClean="0"/>
              <a:t>2018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6375" y="1840092"/>
            <a:ext cx="9658349" cy="637585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DOL Quiz (7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)  PDN (6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)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Quiz/PDN on Own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8203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1986" y="0"/>
            <a:ext cx="7770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Plate Tectonics Web Quest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6211" y="767903"/>
            <a:ext cx="118526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Today is the Last Day to Work on in Class!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Collect Chrome Book (1 per  table)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Collect Web Quest Sheet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Login to </a:t>
            </a:r>
            <a:r>
              <a:rPr lang="en-US" sz="4000" dirty="0" smtClean="0">
                <a:hlinkClick r:id="rId2"/>
              </a:rPr>
              <a:t>www.coachpease.com</a:t>
            </a:r>
            <a:endParaRPr lang="en-US" sz="4000" dirty="0" smtClean="0"/>
          </a:p>
          <a:p>
            <a:pPr marL="342900" indent="-342900">
              <a:buAutoNum type="arabicPeriod"/>
            </a:pPr>
            <a:r>
              <a:rPr lang="en-US" sz="4000" dirty="0" smtClean="0"/>
              <a:t>Click on 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6 Weeks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Click on Plate Tectonics Web Quest link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Follow along with the web quest to complete the information on the sheet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The sheet will be turned in for a grade.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5096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62" y="0"/>
            <a:ext cx="12117237" cy="676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0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637" y="-189783"/>
            <a:ext cx="12447917" cy="7280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025" y="30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Agenda’s</a:t>
            </a:r>
            <a:endParaRPr lang="en-US" sz="8000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259" y="1504456"/>
            <a:ext cx="5451894" cy="52448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 smtClean="0"/>
              <a:t>7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r>
              <a:rPr lang="en-US" sz="4800" dirty="0" smtClean="0"/>
              <a:t>1. DOL Quiz</a:t>
            </a:r>
          </a:p>
          <a:p>
            <a:r>
              <a:rPr lang="en-US" sz="4800" dirty="0" smtClean="0"/>
              <a:t>2. </a:t>
            </a:r>
            <a:r>
              <a:rPr lang="en-US" sz="4800" dirty="0" smtClean="0"/>
              <a:t>Decomposition Virtual Lab</a:t>
            </a:r>
            <a:endParaRPr lang="en-US" sz="4800" dirty="0" smtClean="0"/>
          </a:p>
          <a:p>
            <a:r>
              <a:rPr lang="en-US" sz="4800" dirty="0" smtClean="0"/>
              <a:t>3. </a:t>
            </a:r>
            <a:r>
              <a:rPr lang="en-US" sz="4800" dirty="0" smtClean="0"/>
              <a:t>Exit Ticket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215997" y="1375374"/>
            <a:ext cx="5451894" cy="5244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 smtClean="0"/>
              <a:t>6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r>
              <a:rPr lang="en-US" sz="4800" dirty="0" smtClean="0"/>
              <a:t>1. PDN</a:t>
            </a:r>
          </a:p>
          <a:p>
            <a:r>
              <a:rPr lang="en-US" sz="4800" dirty="0" smtClean="0"/>
              <a:t>2. </a:t>
            </a:r>
            <a:r>
              <a:rPr lang="en-US" sz="4800" dirty="0" smtClean="0"/>
              <a:t>Tectonic Plate Puzzle Project</a:t>
            </a:r>
            <a:endParaRPr lang="en-US" sz="4800" dirty="0" smtClean="0"/>
          </a:p>
          <a:p>
            <a:r>
              <a:rPr lang="en-US" sz="4800" dirty="0" smtClean="0"/>
              <a:t>3. Exit Ticket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3106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8409"/>
            <a:ext cx="12447917" cy="7280695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62050" y="1840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LO’s</a:t>
            </a:r>
            <a:endParaRPr lang="en-US" sz="8000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67956" y="1219021"/>
            <a:ext cx="5451894" cy="52448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 smtClean="0"/>
              <a:t>7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pPr algn="ctr"/>
            <a:r>
              <a:rPr lang="en-US" sz="4800" dirty="0" smtClean="0">
                <a:latin typeface="Arial Black" panose="020B0A04020102020204" pitchFamily="34" charset="0"/>
              </a:rPr>
              <a:t>We will identify the structures / functions of </a:t>
            </a:r>
            <a:r>
              <a:rPr lang="en-US" sz="4800" dirty="0" smtClean="0">
                <a:latin typeface="Arial Black" panose="020B0A04020102020204" pitchFamily="34" charset="0"/>
              </a:rPr>
              <a:t>compost bin.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4703" y="1300073"/>
            <a:ext cx="5451894" cy="5244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 smtClean="0"/>
              <a:t>6</a:t>
            </a:r>
            <a:r>
              <a:rPr lang="en-US" sz="4000" b="1" u="sng" baseline="30000" dirty="0" smtClean="0"/>
              <a:t>th</a:t>
            </a:r>
            <a:r>
              <a:rPr lang="en-US" sz="4000" b="1" u="sng" dirty="0" smtClean="0"/>
              <a:t> Grade</a:t>
            </a:r>
          </a:p>
          <a:p>
            <a:pPr marL="0" indent="0" algn="ctr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We will </a:t>
            </a:r>
            <a:r>
              <a:rPr lang="en-US" sz="4000" dirty="0" smtClean="0">
                <a:latin typeface="Arial Black" panose="020B0A04020102020204" pitchFamily="34" charset="0"/>
              </a:rPr>
              <a:t>apply our knowledge over the tectonic plates to create a diagram/map.</a:t>
            </a:r>
            <a:endParaRPr lang="en-US" sz="40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0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8409"/>
            <a:ext cx="12447917" cy="7280695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1047750" y="30797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DOL’S</a:t>
            </a:r>
            <a:endParaRPr lang="en-US" sz="8000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53656" y="1290548"/>
            <a:ext cx="5451894" cy="52448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 smtClean="0"/>
              <a:t>7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pPr algn="ctr"/>
            <a:r>
              <a:rPr lang="en-US" sz="4800" dirty="0" smtClean="0">
                <a:latin typeface="Arial Black" panose="020B0A04020102020204" pitchFamily="34" charset="0"/>
              </a:rPr>
              <a:t>I will complete 5/5 questions over the </a:t>
            </a:r>
            <a:r>
              <a:rPr lang="en-US" sz="4800" dirty="0" smtClean="0">
                <a:latin typeface="Arial Black" panose="020B0A04020102020204" pitchFamily="34" charset="0"/>
              </a:rPr>
              <a:t>nitrogen </a:t>
            </a:r>
            <a:r>
              <a:rPr lang="en-US" sz="4800" dirty="0" smtClean="0">
                <a:latin typeface="Arial Black" panose="020B0A04020102020204" pitchFamily="34" charset="0"/>
              </a:rPr>
              <a:t>cycle.</a:t>
            </a:r>
          </a:p>
          <a:p>
            <a:pPr marL="0" indent="0">
              <a:buNone/>
            </a:pP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05550" y="1290548"/>
            <a:ext cx="5451894" cy="5244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 smtClean="0"/>
              <a:t>6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pPr algn="ctr"/>
            <a:r>
              <a:rPr lang="en-US" sz="4800" dirty="0" smtClean="0">
                <a:latin typeface="Arial Black" panose="020B0A04020102020204" pitchFamily="34" charset="0"/>
              </a:rPr>
              <a:t>I will complete an exit slip to explain </a:t>
            </a:r>
            <a:r>
              <a:rPr lang="en-US" sz="4800" dirty="0" smtClean="0">
                <a:latin typeface="Arial Black" panose="020B0A04020102020204" pitchFamily="34" charset="0"/>
              </a:rPr>
              <a:t>what the tectonic plate float on.</a:t>
            </a:r>
            <a:endParaRPr lang="en-US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51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8409"/>
            <a:ext cx="12447917" cy="7280695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1032293" y="265276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TEK’S</a:t>
            </a:r>
            <a:endParaRPr lang="en-US" sz="8000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98407" y="1293962"/>
            <a:ext cx="6091685" cy="54605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u="sng" dirty="0" smtClean="0">
                <a:latin typeface="Arial Black" panose="020B0A04020102020204" pitchFamily="34" charset="0"/>
              </a:rPr>
              <a:t>7</a:t>
            </a:r>
            <a:r>
              <a:rPr lang="en-US" sz="4000" b="1" u="sng" baseline="30000" dirty="0" smtClean="0">
                <a:latin typeface="Arial Black" panose="020B0A04020102020204" pitchFamily="34" charset="0"/>
              </a:rPr>
              <a:t>th</a:t>
            </a:r>
            <a:r>
              <a:rPr lang="en-US" sz="4000" b="1" u="sng" dirty="0" smtClean="0">
                <a:latin typeface="Arial Black" panose="020B0A04020102020204" pitchFamily="34" charset="0"/>
              </a:rPr>
              <a:t> Grade</a:t>
            </a:r>
          </a:p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7. 5 B demonstrate and explain the cycling of matter within living systems such as in the decay of biomass in a compost bin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90093" y="1219200"/>
            <a:ext cx="5979543" cy="55352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 smtClean="0">
                <a:latin typeface="Arial Black" panose="020B0A04020102020204" pitchFamily="34" charset="0"/>
              </a:rPr>
              <a:t>6</a:t>
            </a:r>
            <a:r>
              <a:rPr lang="en-US" sz="4800" b="1" u="sng" baseline="30000" dirty="0" smtClean="0">
                <a:latin typeface="Arial Black" panose="020B0A04020102020204" pitchFamily="34" charset="0"/>
              </a:rPr>
              <a:t>th</a:t>
            </a:r>
            <a:r>
              <a:rPr lang="en-US" sz="4800" b="1" u="sng" dirty="0" smtClean="0">
                <a:latin typeface="Arial Black" panose="020B0A04020102020204" pitchFamily="34" charset="0"/>
              </a:rPr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>
                <a:latin typeface="Arial Black" panose="020B0A04020102020204" pitchFamily="34" charset="0"/>
              </a:rPr>
              <a:t>6.10 C identify the major tectonic plates, including Eurasian, African, Indo-Australian, Pacific, North American and South American</a:t>
            </a:r>
          </a:p>
        </p:txBody>
      </p:sp>
    </p:spTree>
    <p:extLst>
      <p:ext uri="{BB962C8B-B14F-4D97-AF65-F5344CB8AC3E}">
        <p14:creationId xmlns:p14="http://schemas.microsoft.com/office/powerpoint/2010/main" val="321187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6709" y="77486"/>
            <a:ext cx="9601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The 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Compost Bin Virtual Lab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913" y="1000816"/>
            <a:ext cx="11852695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Watch the video below to assist with notes over </a:t>
            </a:r>
            <a:r>
              <a:rPr lang="en-US" sz="3600" dirty="0" smtClean="0"/>
              <a:t>what a compost bin is.</a:t>
            </a:r>
            <a:endParaRPr lang="en-US" sz="3600" dirty="0" smtClean="0"/>
          </a:p>
          <a:p>
            <a:r>
              <a:rPr lang="en-US" sz="3600" dirty="0" smtClean="0"/>
              <a:t>Teacher will stop /discuss different items within the clip. Record your information in your Cycles in Ecosystems Matter book.</a:t>
            </a:r>
            <a:endParaRPr lang="en-US" sz="3600" dirty="0"/>
          </a:p>
          <a:p>
            <a:r>
              <a:rPr lang="en-US" sz="2800" dirty="0"/>
              <a:t>How Compost is Made: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www.youtube.com/watch?v=cBkBwVFFEWw&amp;t=28s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Composting </a:t>
            </a:r>
            <a:r>
              <a:rPr lang="en-US" sz="2800" dirty="0"/>
              <a:t>for Kids: </a:t>
            </a: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www.youtube.com/watch?v=qHYzRaepeMw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The dirt </a:t>
            </a:r>
            <a:r>
              <a:rPr lang="en-US" sz="2800" dirty="0"/>
              <a:t>on decomposers : Crash </a:t>
            </a:r>
            <a:r>
              <a:rPr lang="en-US" sz="2800" dirty="0" smtClean="0"/>
              <a:t>Course</a:t>
            </a:r>
          </a:p>
          <a:p>
            <a:r>
              <a:rPr lang="en-US" sz="2800" dirty="0" smtClean="0">
                <a:hlinkClick r:id="rId4"/>
              </a:rPr>
              <a:t>https://www.youtube.com/watch?v=uB61rfeeAsM</a:t>
            </a:r>
            <a:endParaRPr lang="en-US" sz="28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213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2848" y="-77790"/>
            <a:ext cx="62030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chemeClr val="accent3"/>
                </a:solidFill>
              </a:rPr>
              <a:t>Tectonic Plate Puzzle Project</a:t>
            </a:r>
            <a:endParaRPr lang="en-U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76153"/>
            <a:ext cx="121287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000" dirty="0" smtClean="0"/>
              <a:t>Teacher will assign groups and explain directions</a:t>
            </a:r>
          </a:p>
          <a:p>
            <a:pPr marL="342900" indent="-342900">
              <a:buAutoNum type="arabicPeriod"/>
            </a:pPr>
            <a:r>
              <a:rPr lang="en-US" sz="3000" dirty="0" smtClean="0"/>
              <a:t>Cut out the puzzle pieces carefully, stay on the solid black lines</a:t>
            </a:r>
          </a:p>
          <a:p>
            <a:pPr marL="342900" indent="-342900">
              <a:buAutoNum type="arabicPeriod"/>
            </a:pPr>
            <a:r>
              <a:rPr lang="en-US" sz="3000" dirty="0" smtClean="0"/>
              <a:t>Piece the puzzle together on the large sheet of paper</a:t>
            </a:r>
          </a:p>
          <a:p>
            <a:pPr marL="342900" indent="-342900">
              <a:buFontTx/>
              <a:buAutoNum type="arabicPeriod"/>
            </a:pPr>
            <a:r>
              <a:rPr lang="en-US" sz="3000" dirty="0"/>
              <a:t>Check with the teacher to be sure you have put the puzzle together correctly.</a:t>
            </a:r>
          </a:p>
          <a:p>
            <a:pPr marL="342900" indent="-342900">
              <a:buFontTx/>
              <a:buAutoNum type="arabicPeriod"/>
            </a:pPr>
            <a:r>
              <a:rPr lang="en-US" sz="3000" dirty="0"/>
              <a:t>Check with the teacher to be sure you have put the puzzle together correctly.</a:t>
            </a:r>
          </a:p>
          <a:p>
            <a:pPr marL="342900" indent="-342900">
              <a:buFontTx/>
              <a:buAutoNum type="arabicPeriod"/>
            </a:pPr>
            <a:r>
              <a:rPr lang="en-US" sz="3000" dirty="0"/>
              <a:t>Check with the teacher to be sure you have put the puzzle together correctly</a:t>
            </a:r>
            <a:r>
              <a:rPr lang="en-US" sz="3000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3000" dirty="0" smtClean="0"/>
              <a:t>Label the different Tectonic Plates on the puzzle pieces</a:t>
            </a:r>
          </a:p>
          <a:p>
            <a:pPr marL="342900" indent="-342900">
              <a:buAutoNum type="arabicPeriod"/>
            </a:pPr>
            <a:r>
              <a:rPr lang="en-US" sz="3000" dirty="0" smtClean="0"/>
              <a:t>Color the puzzle pieces carefully (blue for water / brown for continents)</a:t>
            </a:r>
          </a:p>
          <a:p>
            <a:pPr marL="342900" indent="-342900">
              <a:buAutoNum type="arabicPeriod"/>
            </a:pPr>
            <a:r>
              <a:rPr lang="en-US" sz="3000" dirty="0" smtClean="0"/>
              <a:t>Glue the puzzle pieces onto the large sheet of paper to show a map of the tectonic plates</a:t>
            </a:r>
          </a:p>
          <a:p>
            <a:pPr marL="342900" indent="-342900">
              <a:buAutoNum type="arabicPeriod"/>
            </a:pPr>
            <a:r>
              <a:rPr lang="en-US" sz="2900" dirty="0" smtClean="0"/>
              <a:t>Make sure everyone in the groups name is on the back and the class period</a:t>
            </a:r>
            <a:r>
              <a:rPr lang="en-US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515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95" y="362310"/>
            <a:ext cx="7643004" cy="62282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64298" y="129381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4328" y="313555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84367" y="4258421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30478" y="3597215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4.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34019" y="1385825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5.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85450" y="4448203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4053" y="3014781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51277" y="4258421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8.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395" y="0"/>
            <a:ext cx="5656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_____________________________  Period: _____       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60257" y="0"/>
            <a:ext cx="4531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Directions: Label the tectonic plates below.  You may use your web quest notes to help.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552141"/>
              </p:ext>
            </p:extLst>
          </p:nvPr>
        </p:nvGraphicFramePr>
        <p:xfrm>
          <a:off x="7850038" y="719667"/>
          <a:ext cx="4045787" cy="559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516"/>
                <a:gridCol w="3650271"/>
              </a:tblGrid>
              <a:tr h="375888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Tectonic Plate</a:t>
                      </a:r>
                      <a:endParaRPr lang="en-US" dirty="0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493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95" y="362310"/>
            <a:ext cx="7643004" cy="62282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64298" y="129381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4328" y="313555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4367" y="4258421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30478" y="3597215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4.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34019" y="1385825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5.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5450" y="4448203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94053" y="3014781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51277" y="4258421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8.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395" y="0"/>
            <a:ext cx="5656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_____________________________  Period: _____       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60257" y="0"/>
            <a:ext cx="4531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Directions: Label the tectonic plates below.  You may use your web quest notes to help.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016104"/>
              </p:ext>
            </p:extLst>
          </p:nvPr>
        </p:nvGraphicFramePr>
        <p:xfrm>
          <a:off x="7850038" y="719667"/>
          <a:ext cx="4045787" cy="559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516"/>
                <a:gridCol w="3650271"/>
              </a:tblGrid>
              <a:tr h="375888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Tectonic Plate</a:t>
                      </a:r>
                      <a:endParaRPr lang="en-US" dirty="0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324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964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543</Words>
  <Application>Microsoft Office PowerPoint</Application>
  <PresentationFormat>Widescreen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Arial Black</vt:lpstr>
      <vt:lpstr>Calibri</vt:lpstr>
      <vt:lpstr>Calibri Light</vt:lpstr>
      <vt:lpstr>Office Theme</vt:lpstr>
      <vt:lpstr>Jan. 25, 2018</vt:lpstr>
      <vt:lpstr>Agenda’s</vt:lpstr>
      <vt:lpstr>LO’s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23, 2018</dc:title>
  <dc:creator>Pease, Katherine J</dc:creator>
  <cp:lastModifiedBy>Pease, Katherine J</cp:lastModifiedBy>
  <cp:revision>15</cp:revision>
  <cp:lastPrinted>2018-01-25T00:29:54Z</cp:lastPrinted>
  <dcterms:created xsi:type="dcterms:W3CDTF">2018-01-22T22:20:54Z</dcterms:created>
  <dcterms:modified xsi:type="dcterms:W3CDTF">2018-01-25T00:29:58Z</dcterms:modified>
</cp:coreProperties>
</file>