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KhQVHc3A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levels%20of%20organization%20ecology%20foldable%20ppt.pptx" TargetMode="External"/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64" y="0"/>
            <a:ext cx="11998036" cy="7481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Jan. 25, 2016 Please Do Now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7" y="526473"/>
            <a:ext cx="10709564" cy="6428509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Sharpen Pencil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Collect Please Do Now from basket on desk by the door, textbook, chrome book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Take out Planner, Journal and pen/pencil that works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Write Homework into planner ( STUDY for 3 Week Test on Friday!!!)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Keep textbook, chrome book and journal closed.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Do the Please Do Now/DOL quiz on own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596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2" y="0"/>
            <a:ext cx="10543308" cy="128089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Answer the question below on the next empty page in your journal…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582" y="1280890"/>
            <a:ext cx="10723417" cy="557711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In our classroom we have 1 breaded dragon, 2 guinea pigs, over 10 humans and over 5 plants.  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Which </a:t>
            </a:r>
            <a:r>
              <a:rPr lang="en-US" sz="4000" dirty="0"/>
              <a:t>vocabulary word listed below </a:t>
            </a:r>
            <a:r>
              <a:rPr lang="en-US" sz="4000" dirty="0" smtClean="0"/>
              <a:t> 			best describes </a:t>
            </a:r>
            <a:r>
              <a:rPr lang="en-US" sz="4000" dirty="0"/>
              <a:t>each group </a:t>
            </a:r>
            <a:r>
              <a:rPr lang="en-US" sz="4000" dirty="0" smtClean="0"/>
              <a:t>of 					 		organisms listed?  Explain </a:t>
            </a:r>
            <a:r>
              <a:rPr lang="en-US" sz="4000" dirty="0"/>
              <a:t>why?</a:t>
            </a:r>
          </a:p>
          <a:p>
            <a:r>
              <a:rPr lang="en-US" sz="4000" dirty="0"/>
              <a:t>	Words: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organism</a:t>
            </a:r>
            <a:r>
              <a:rPr lang="en-US" sz="4000" dirty="0"/>
              <a:t>, population, community, </a:t>
            </a:r>
            <a:r>
              <a:rPr lang="en-US" sz="4000" dirty="0" smtClean="0"/>
              <a:t>	ecosystem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9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255" y="193964"/>
            <a:ext cx="9814357" cy="1711036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Pair share what you think with the person sitting next to you. (1 min.)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Add new information to your journal writing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473" y="2133600"/>
            <a:ext cx="9454139" cy="37776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Re-Group and Discuss as a class</a:t>
            </a:r>
          </a:p>
          <a:p>
            <a:r>
              <a:rPr lang="en-US" sz="4000" dirty="0" smtClean="0"/>
              <a:t>Remind students that teacher is not giving the correct answer, they will re-visit this question as an exit slip.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659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62" y="166910"/>
            <a:ext cx="10555038" cy="1280890"/>
          </a:xfrm>
        </p:spPr>
        <p:txBody>
          <a:bodyPr/>
          <a:lstStyle/>
          <a:p>
            <a:r>
              <a:rPr lang="en-US" dirty="0" smtClean="0"/>
              <a:t>Students will take vocabulary notes as they follow along with a video clip.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8" y="1662545"/>
            <a:ext cx="9010794" cy="42486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www.youtube.com/watch?v=EdKhQVHc3Ao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Vocabulary Words Need to Know…</a:t>
            </a:r>
          </a:p>
          <a:p>
            <a:pPr lvl="1"/>
            <a:r>
              <a:rPr lang="en-US" sz="3600" dirty="0" smtClean="0"/>
              <a:t>Ecosystem</a:t>
            </a:r>
          </a:p>
          <a:p>
            <a:pPr lvl="1"/>
            <a:r>
              <a:rPr lang="en-US" sz="3600" dirty="0" smtClean="0"/>
              <a:t>Organism</a:t>
            </a:r>
          </a:p>
          <a:p>
            <a:pPr lvl="1"/>
            <a:r>
              <a:rPr lang="en-US" sz="3600" dirty="0" smtClean="0"/>
              <a:t>Population</a:t>
            </a:r>
          </a:p>
          <a:p>
            <a:pPr lvl="1"/>
            <a:r>
              <a:rPr lang="en-US" sz="3600" dirty="0" smtClean="0"/>
              <a:t>Community</a:t>
            </a:r>
          </a:p>
          <a:p>
            <a:pPr lvl="1"/>
            <a:r>
              <a:rPr lang="en-US" sz="3600" dirty="0" smtClean="0"/>
              <a:t>Biome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9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834" y="0"/>
            <a:ext cx="10638166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Teacher will explain the Levels of Organization Sequence Flip Chart Project.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1280890"/>
            <a:ext cx="11000509" cy="55771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Teacher will pass out pre-ran circle templates</a:t>
            </a:r>
          </a:p>
          <a:p>
            <a:r>
              <a:rPr lang="en-US" sz="2800" dirty="0" smtClean="0"/>
              <a:t>Teacher will go over power point note directions before pass out scissors and colors</a:t>
            </a:r>
          </a:p>
          <a:p>
            <a:r>
              <a:rPr lang="en-US" sz="2800" dirty="0" smtClean="0"/>
              <a:t>Power Point with step by step directions on </a:t>
            </a:r>
            <a:r>
              <a:rPr lang="en-US" sz="2800" dirty="0" smtClean="0">
                <a:hlinkClick r:id="rId2"/>
              </a:rPr>
              <a:t>www.coachpease.com</a:t>
            </a:r>
            <a:endParaRPr lang="en-US" sz="2800" dirty="0" smtClean="0"/>
          </a:p>
          <a:p>
            <a:r>
              <a:rPr lang="en-US" sz="2800" dirty="0" smtClean="0"/>
              <a:t>Under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6 Weeks link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www.coachpease.com/resources/levels%20of%20organization%20ecology%20foldable%20ppt.pptx</a:t>
            </a:r>
            <a:endParaRPr lang="en-US" sz="28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Finished Project is </a:t>
            </a:r>
            <a:r>
              <a:rPr lang="en-US" sz="4000" i="1" u="sng" dirty="0" smtClean="0"/>
              <a:t>due Wednesday </a:t>
            </a:r>
            <a:r>
              <a:rPr lang="en-US" sz="4000" dirty="0" smtClean="0"/>
              <a:t>at the end of class.  This is a major project grade!!!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9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599" cy="1905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Exit Slip:</a:t>
            </a:r>
            <a:br>
              <a:rPr lang="en-US" sz="3200" dirty="0" smtClean="0"/>
            </a:br>
            <a:r>
              <a:rPr lang="en-US" sz="3200" dirty="0" smtClean="0"/>
              <a:t>Students re-answer the engage question and turn in for a grade.</a:t>
            </a:r>
            <a:endParaRPr lang="en-US" sz="3200" dirty="0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631381" y="1657107"/>
            <a:ext cx="8779262" cy="52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en-US" sz="3600" b="1" kern="10" spc="0" dirty="0" smtClean="0">
                <a:ln w="6350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l" rtl="0">
              <a:buNone/>
            </a:pPr>
            <a:r>
              <a:rPr lang="en-US" sz="3600" b="1" kern="10" spc="0" dirty="0" smtClean="0">
                <a:ln w="6350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Levels of Organization Exit Slip</a:t>
            </a:r>
            <a:endParaRPr lang="en-US" sz="3600" b="1" kern="10" spc="0" dirty="0">
              <a:ln w="6350">
                <a:solidFill>
                  <a:srgbClr val="D8D8D8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1514402" algn="ctr" rotWithShape="0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85455" y="2247899"/>
            <a:ext cx="10806544" cy="461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A53010"/>
                </a:solidFill>
                <a:effectLst/>
                <a:latin typeface="Wingdings 3" panose="05040102010807070707" pitchFamily="18" charset="2"/>
              </a:rPr>
              <a:t>´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In our classroom we have 1 breaded dragon, 2 guinea pigs, over 10 humans and over 5 plants. Which vocabulary word listed below best describes  each group of organisms listed?  Explain why?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Organism, population, community</a:t>
            </a:r>
            <a:r>
              <a:rPr lang="en-US" altLang="en-US" sz="3600" b="1" smtClean="0">
                <a:solidFill>
                  <a:srgbClr val="404040"/>
                </a:solidFill>
                <a:latin typeface="Century Gothic" panose="020B0502020202020204" pitchFamily="34" charset="0"/>
              </a:rPr>
              <a:t>, ecosystem</a:t>
            </a:r>
            <a:r>
              <a:rPr kumimoji="0" lang="en-US" altLang="en-US" sz="3600" b="1" i="0" u="none" strike="noStrike" cap="none" normalizeH="0" baseline="0" smtClean="0">
                <a:ln>
                  <a:noFill/>
                </a:ln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838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293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Arial Black</vt:lpstr>
      <vt:lpstr>Century Gothic</vt:lpstr>
      <vt:lpstr>Wingdings 3</vt:lpstr>
      <vt:lpstr>Wisp</vt:lpstr>
      <vt:lpstr>Jan. 25, 2016 Please Do Now</vt:lpstr>
      <vt:lpstr>Answer the question below on the next empty page in your journal…</vt:lpstr>
      <vt:lpstr>Pair share what you think with the person sitting next to you. (1 min.) Add new information to your journal writing</vt:lpstr>
      <vt:lpstr>Students will take vocabulary notes as they follow along with a video clip.</vt:lpstr>
      <vt:lpstr>Teacher will explain the Levels of Organization Sequence Flip Chart Project.</vt:lpstr>
      <vt:lpstr>Exit Slip: Students re-answer the engage question and turn in for a grade.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25, 2016 Please Do Now</dc:title>
  <dc:creator>Katherine Pease</dc:creator>
  <cp:lastModifiedBy>Katherine Pease</cp:lastModifiedBy>
  <cp:revision>7</cp:revision>
  <dcterms:created xsi:type="dcterms:W3CDTF">2016-01-25T05:39:43Z</dcterms:created>
  <dcterms:modified xsi:type="dcterms:W3CDTF">2016-01-25T06:32:22Z</dcterms:modified>
</cp:coreProperties>
</file>