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dKhQVHc3Ao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achpease.com/resources/levels%20of%20organization%20ecology%20foldable%20ppt.pptx" TargetMode="External"/><Relationship Id="rId2" Type="http://schemas.openxmlformats.org/officeDocument/2006/relationships/hyperlink" Target="http://www.coachpease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964" y="0"/>
            <a:ext cx="11998036" cy="74814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Algerian" panose="04020705040A02060702" pitchFamily="82" charset="0"/>
              </a:rPr>
              <a:t>Jan. 25, 2016 Please Do Now</a:t>
            </a:r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2437" y="526473"/>
            <a:ext cx="10709564" cy="6428509"/>
          </a:xfrm>
        </p:spPr>
        <p:txBody>
          <a:bodyPr>
            <a:noAutofit/>
          </a:bodyPr>
          <a:lstStyle/>
          <a:p>
            <a:pPr marL="342900" indent="-342900">
              <a:buAutoNum type="arabicPeriod"/>
            </a:pPr>
            <a:r>
              <a:rPr lang="en-US" sz="3600" dirty="0" smtClean="0"/>
              <a:t>Sharpen Pencil</a:t>
            </a:r>
          </a:p>
          <a:p>
            <a:pPr marL="342900" indent="-342900">
              <a:buAutoNum type="arabicPeriod"/>
            </a:pPr>
            <a:r>
              <a:rPr lang="en-US" sz="3600" dirty="0" smtClean="0"/>
              <a:t>Collect Please Do Now from basket on desk by the door, textbook, chrome book</a:t>
            </a:r>
          </a:p>
          <a:p>
            <a:pPr marL="342900" indent="-342900">
              <a:buAutoNum type="arabicPeriod"/>
            </a:pPr>
            <a:r>
              <a:rPr lang="en-US" sz="3600" dirty="0" smtClean="0"/>
              <a:t>Take out Planner, Journal and pen/pencil that works</a:t>
            </a:r>
          </a:p>
          <a:p>
            <a:pPr marL="342900" indent="-342900">
              <a:buAutoNum type="arabicPeriod"/>
            </a:pPr>
            <a:r>
              <a:rPr lang="en-US" sz="3600" dirty="0" smtClean="0"/>
              <a:t>Write Homework into planner ( STUDY for 3 Week Test on Friday!!!)</a:t>
            </a:r>
          </a:p>
          <a:p>
            <a:pPr marL="342900" indent="-342900">
              <a:buAutoNum type="arabicPeriod"/>
            </a:pPr>
            <a:r>
              <a:rPr lang="en-US" sz="3600" dirty="0" smtClean="0"/>
              <a:t>Keep textbook, chrome book and journal closed.</a:t>
            </a:r>
          </a:p>
          <a:p>
            <a:pPr marL="342900" indent="-342900">
              <a:buAutoNum type="arabicPeriod"/>
            </a:pPr>
            <a:r>
              <a:rPr lang="en-US" sz="3600" dirty="0" smtClean="0"/>
              <a:t>Do the Please Do Now/DOL quiz on own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55960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8692" y="0"/>
            <a:ext cx="10543308" cy="1280890"/>
          </a:xfrm>
        </p:spPr>
        <p:txBody>
          <a:bodyPr/>
          <a:lstStyle/>
          <a:p>
            <a:r>
              <a:rPr lang="en-US" i="1" dirty="0" smtClean="0">
                <a:solidFill>
                  <a:srgbClr val="FF0000"/>
                </a:solidFill>
              </a:rPr>
              <a:t>Answer the question below on the next empty page in your journal…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8582" y="1280890"/>
            <a:ext cx="10723417" cy="5577110"/>
          </a:xfrm>
        </p:spPr>
        <p:txBody>
          <a:bodyPr>
            <a:normAutofit lnSpcReduction="10000"/>
          </a:bodyPr>
          <a:lstStyle/>
          <a:p>
            <a:r>
              <a:rPr lang="en-US" sz="4000" dirty="0"/>
              <a:t>In our classroom we have 1 breaded dragon, 2 guinea pigs, over 10 humans and over 5 plants.  	</a:t>
            </a:r>
            <a:endParaRPr lang="en-US" sz="4000" dirty="0" smtClean="0"/>
          </a:p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  Which </a:t>
            </a:r>
            <a:r>
              <a:rPr lang="en-US" sz="4000" dirty="0"/>
              <a:t>vocabulary word listed below </a:t>
            </a:r>
            <a:r>
              <a:rPr lang="en-US" sz="4000" dirty="0" smtClean="0"/>
              <a:t> 			best describes </a:t>
            </a:r>
            <a:r>
              <a:rPr lang="en-US" sz="4000" dirty="0"/>
              <a:t>each group </a:t>
            </a:r>
            <a:r>
              <a:rPr lang="en-US" sz="4000" dirty="0" smtClean="0"/>
              <a:t>of 					 		organisms listed?  Explain </a:t>
            </a:r>
            <a:r>
              <a:rPr lang="en-US" sz="4000" dirty="0"/>
              <a:t>why?</a:t>
            </a:r>
          </a:p>
          <a:p>
            <a:r>
              <a:rPr lang="en-US" sz="4000" dirty="0"/>
              <a:t>	Words: </a:t>
            </a:r>
            <a:endParaRPr lang="en-US" sz="4000" dirty="0" smtClean="0"/>
          </a:p>
          <a:p>
            <a:pPr marL="0" indent="0">
              <a:buNone/>
            </a:pPr>
            <a:r>
              <a:rPr lang="en-US" sz="4000" dirty="0"/>
              <a:t>	</a:t>
            </a:r>
            <a:r>
              <a:rPr lang="en-US" sz="4000" dirty="0" smtClean="0"/>
              <a:t>organism</a:t>
            </a:r>
            <a:r>
              <a:rPr lang="en-US" sz="4000" dirty="0"/>
              <a:t>, population, community, </a:t>
            </a:r>
            <a:r>
              <a:rPr lang="en-US" sz="4000" dirty="0" smtClean="0"/>
              <a:t>	ecosystem</a:t>
            </a: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598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0255" y="193964"/>
            <a:ext cx="9814357" cy="1711036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Pair share what you think with the person sitting next to you. (1 min.)</a:t>
            </a:r>
            <a:br>
              <a:rPr lang="en-US" i="1" dirty="0" smtClean="0">
                <a:solidFill>
                  <a:srgbClr val="FF0000"/>
                </a:solidFill>
              </a:rPr>
            </a:br>
            <a:r>
              <a:rPr lang="en-US" i="1" dirty="0" smtClean="0">
                <a:solidFill>
                  <a:srgbClr val="FF0000"/>
                </a:solidFill>
              </a:rPr>
              <a:t>Add new information to your journal writing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0473" y="2133600"/>
            <a:ext cx="9454139" cy="377762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Re-Group and Discuss as a class</a:t>
            </a:r>
          </a:p>
          <a:p>
            <a:r>
              <a:rPr lang="en-US" sz="4000" dirty="0" smtClean="0"/>
              <a:t>Remind students that teacher is not giving the correct answer, they will re-visit this question as an exit slip.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56599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6962" y="166910"/>
            <a:ext cx="10555038" cy="1280890"/>
          </a:xfrm>
        </p:spPr>
        <p:txBody>
          <a:bodyPr/>
          <a:lstStyle/>
          <a:p>
            <a:r>
              <a:rPr lang="en-US" dirty="0" smtClean="0"/>
              <a:t>Students will take vocabulary notes as they follow along with a video clip.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3818" y="1662545"/>
            <a:ext cx="9010794" cy="424867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www.youtube.com/watch?v=EdKhQVHc3Ao</a:t>
            </a:r>
            <a:endParaRPr lang="en-US" dirty="0" smtClean="0"/>
          </a:p>
          <a:p>
            <a:pPr marL="0" indent="0">
              <a:buNone/>
            </a:pPr>
            <a:r>
              <a:rPr lang="en-US" sz="3600" dirty="0" smtClean="0"/>
              <a:t>Vocabulary Words Need to Know…</a:t>
            </a:r>
          </a:p>
          <a:p>
            <a:pPr lvl="1"/>
            <a:r>
              <a:rPr lang="en-US" sz="3600" dirty="0" smtClean="0"/>
              <a:t>Ecosystem</a:t>
            </a:r>
          </a:p>
          <a:p>
            <a:pPr lvl="1"/>
            <a:r>
              <a:rPr lang="en-US" sz="3600" dirty="0" smtClean="0"/>
              <a:t>Organism</a:t>
            </a:r>
          </a:p>
          <a:p>
            <a:pPr lvl="1"/>
            <a:r>
              <a:rPr lang="en-US" sz="3600" dirty="0" smtClean="0"/>
              <a:t>Population</a:t>
            </a:r>
          </a:p>
          <a:p>
            <a:pPr lvl="1"/>
            <a:r>
              <a:rPr lang="en-US" sz="3600" dirty="0" smtClean="0"/>
              <a:t>Community</a:t>
            </a:r>
          </a:p>
          <a:p>
            <a:pPr lvl="1"/>
            <a:r>
              <a:rPr lang="en-US" sz="3600" dirty="0" smtClean="0"/>
              <a:t>Biome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295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3834" y="0"/>
            <a:ext cx="10638166" cy="1280890"/>
          </a:xfrm>
        </p:spPr>
        <p:txBody>
          <a:bodyPr>
            <a:normAutofit/>
          </a:bodyPr>
          <a:lstStyle/>
          <a:p>
            <a:r>
              <a:rPr lang="en-US" dirty="0" smtClean="0"/>
              <a:t>Teacher will explain the Levels of Organization Sequence Flip Chart Project.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1491" y="1280890"/>
            <a:ext cx="11000509" cy="557711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Teacher will pass out pre-ran circle templates</a:t>
            </a:r>
          </a:p>
          <a:p>
            <a:r>
              <a:rPr lang="en-US" sz="2800" dirty="0" smtClean="0"/>
              <a:t>Teacher will go over power point note directions before pass out scissors and colors</a:t>
            </a:r>
          </a:p>
          <a:p>
            <a:r>
              <a:rPr lang="en-US" sz="2800" dirty="0" smtClean="0"/>
              <a:t>Power Point with step by step directions on </a:t>
            </a:r>
            <a:r>
              <a:rPr lang="en-US" sz="2800" dirty="0" smtClean="0">
                <a:hlinkClick r:id="rId2"/>
              </a:rPr>
              <a:t>www.coachpease.com</a:t>
            </a:r>
            <a:endParaRPr lang="en-US" sz="2800" dirty="0" smtClean="0"/>
          </a:p>
          <a:p>
            <a:r>
              <a:rPr lang="en-US" sz="2800" dirty="0" smtClean="0"/>
              <a:t>Under 4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6 Weeks link</a:t>
            </a:r>
          </a:p>
          <a:p>
            <a:r>
              <a:rPr lang="en-US" sz="2800" dirty="0">
                <a:hlinkClick r:id="rId3"/>
              </a:rPr>
              <a:t>http://</a:t>
            </a:r>
            <a:r>
              <a:rPr lang="en-US" sz="2800" dirty="0" smtClean="0">
                <a:hlinkClick r:id="rId3"/>
              </a:rPr>
              <a:t>www.coachpease.com/resources/levels%20of%20organization%20ecology%20foldable%20ppt.pptx</a:t>
            </a:r>
            <a:endParaRPr lang="en-US" sz="2800" dirty="0" smtClean="0"/>
          </a:p>
          <a:p>
            <a:pPr marL="0" indent="0" algn="ctr">
              <a:buNone/>
            </a:pPr>
            <a:endParaRPr lang="en-US" sz="4000" dirty="0" smtClean="0"/>
          </a:p>
          <a:p>
            <a:pPr marL="0" indent="0" algn="ctr">
              <a:buNone/>
            </a:pPr>
            <a:r>
              <a:rPr lang="en-US" sz="4000" dirty="0" smtClean="0"/>
              <a:t>Finished Project is </a:t>
            </a:r>
            <a:r>
              <a:rPr lang="en-US" sz="4000" i="1" u="sng" dirty="0" smtClean="0"/>
              <a:t>due Wednesday </a:t>
            </a:r>
            <a:r>
              <a:rPr lang="en-US" sz="4000" dirty="0" smtClean="0"/>
              <a:t>at the end of class.  This is a major project grade!!!</a:t>
            </a: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896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0"/>
            <a:ext cx="10515599" cy="1905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Exit Slip:</a:t>
            </a:r>
            <a:br>
              <a:rPr lang="en-US" sz="3200" dirty="0" smtClean="0"/>
            </a:br>
            <a:r>
              <a:rPr lang="en-US" sz="3200" dirty="0" smtClean="0"/>
              <a:t>Students re-answer the engage question and turn in for a grade.</a:t>
            </a:r>
            <a:endParaRPr lang="en-US" sz="3200" dirty="0"/>
          </a:p>
        </p:txBody>
      </p:sp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2631381" y="1657107"/>
            <a:ext cx="8779262" cy="5217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l" rtl="0">
              <a:buNone/>
            </a:pPr>
            <a:r>
              <a:rPr lang="en-US" sz="3600" b="1" kern="10" spc="0" dirty="0" smtClean="0">
                <a:ln w="6350">
                  <a:solidFill>
                    <a:srgbClr val="D8D8D8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</a:p>
          <a:p>
            <a:pPr algn="l" rtl="0">
              <a:buNone/>
            </a:pPr>
            <a:r>
              <a:rPr lang="en-US" sz="3600" b="1" kern="10" spc="0" dirty="0" smtClean="0">
                <a:ln w="6350">
                  <a:solidFill>
                    <a:srgbClr val="D8D8D8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Levels of Organization Exit Slip</a:t>
            </a:r>
            <a:endParaRPr lang="en-US" sz="3600" b="1" kern="10" spc="0" dirty="0">
              <a:ln w="6350">
                <a:solidFill>
                  <a:srgbClr val="D8D8D8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29783" dir="1514402" algn="ctr" rotWithShape="0">
                  <a:srgbClr val="000000">
                    <a:alpha val="50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385455" y="2247899"/>
            <a:ext cx="10806544" cy="4610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A53010"/>
                </a:solidFill>
                <a:effectLst/>
                <a:latin typeface="Wingdings 3" panose="05040102010807070707" pitchFamily="18" charset="2"/>
              </a:rPr>
              <a:t>´</a:t>
            </a: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Century Gothic" panose="020B0502020202020204" pitchFamily="34" charset="0"/>
              </a:rPr>
              <a:t>In our classroom we have 1 breaded dragon, 2 guinea pigs, over 10 humans and over 5 plants. Which vocabulary word listed below best describes  each group of organisms listed?  Explain why?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3600" b="1" dirty="0" smtClean="0">
                <a:solidFill>
                  <a:srgbClr val="404040"/>
                </a:solidFill>
                <a:latin typeface="Century Gothic" panose="020B0502020202020204" pitchFamily="34" charset="0"/>
              </a:rPr>
              <a:t>Organism, population, community</a:t>
            </a:r>
            <a:r>
              <a:rPr lang="en-US" altLang="en-US" sz="3600" b="1" smtClean="0">
                <a:solidFill>
                  <a:srgbClr val="404040"/>
                </a:solidFill>
                <a:latin typeface="Century Gothic" panose="020B0502020202020204" pitchFamily="34" charset="0"/>
              </a:rPr>
              <a:t>, ecosystem</a:t>
            </a:r>
            <a:r>
              <a:rPr kumimoji="0" lang="en-US" altLang="en-US" sz="3600" b="1" i="0" u="none" strike="noStrike" cap="none" normalizeH="0" baseline="0" smtClean="0">
                <a:ln>
                  <a:noFill/>
                </a:ln>
                <a:solidFill>
                  <a:srgbClr val="404040"/>
                </a:solidFill>
                <a:effectLst/>
                <a:latin typeface="Century Gothic" panose="020B0502020202020204" pitchFamily="34" charset="0"/>
              </a:rPr>
              <a:t> 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Century Gothic" panose="020B0502020202020204" pitchFamily="34" charset="0"/>
              </a:rPr>
              <a:t>	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78386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52</TotalTime>
  <Words>293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Algerian</vt:lpstr>
      <vt:lpstr>Arial</vt:lpstr>
      <vt:lpstr>Arial Black</vt:lpstr>
      <vt:lpstr>Century Gothic</vt:lpstr>
      <vt:lpstr>Wingdings 3</vt:lpstr>
      <vt:lpstr>Wisp</vt:lpstr>
      <vt:lpstr>Jan. 25, 2016 Please Do Now</vt:lpstr>
      <vt:lpstr>Answer the question below on the next empty page in your journal…</vt:lpstr>
      <vt:lpstr>Pair share what you think with the person sitting next to you. (1 min.) Add new information to your journal writing</vt:lpstr>
      <vt:lpstr>Students will take vocabulary notes as they follow along with a video clip.</vt:lpstr>
      <vt:lpstr>Teacher will explain the Levels of Organization Sequence Flip Chart Project.</vt:lpstr>
      <vt:lpstr>Exit Slip: Students re-answer the engage question and turn in for a grade.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Jan. 25, 2016 Please Do Now</dc:title>
  <dc:creator>Katherine Pease</dc:creator>
  <cp:lastModifiedBy>Katherine Pease</cp:lastModifiedBy>
  <cp:revision>7</cp:revision>
  <dcterms:created xsi:type="dcterms:W3CDTF">2016-01-25T05:39:43Z</dcterms:created>
  <dcterms:modified xsi:type="dcterms:W3CDTF">2016-01-25T06:32:22Z</dcterms:modified>
</cp:coreProperties>
</file>