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5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0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5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5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6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6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1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2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7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811CA-80AC-4548-A392-BBA913D2C60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1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ecosystems/nitrogen-cycle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7637" y="-198408"/>
            <a:ext cx="12603192" cy="728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375" y="952500"/>
            <a:ext cx="9144000" cy="88759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Jan. </a:t>
            </a:r>
            <a:r>
              <a:rPr lang="en-US" u="sng" dirty="0" smtClean="0"/>
              <a:t>24, </a:t>
            </a:r>
            <a:r>
              <a:rPr lang="en-US" u="sng" dirty="0" smtClean="0"/>
              <a:t>2018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375" y="1840092"/>
            <a:ext cx="9658349" cy="637585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 smtClean="0"/>
              <a:t>Collect DOL </a:t>
            </a:r>
            <a:r>
              <a:rPr lang="en-US" sz="5400" dirty="0" smtClean="0"/>
              <a:t>Quiz (7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)  PDN (6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)</a:t>
            </a:r>
            <a:endParaRPr lang="en-US" sz="5400" dirty="0" smtClean="0"/>
          </a:p>
          <a:p>
            <a:pPr marL="457200" indent="-457200" algn="l">
              <a:buAutoNum type="arabicPeriod"/>
            </a:pPr>
            <a:r>
              <a:rPr lang="en-US" sz="54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Complete </a:t>
            </a:r>
            <a:r>
              <a:rPr lang="en-US" sz="5400" dirty="0" smtClean="0"/>
              <a:t>Quiz/PDN </a:t>
            </a:r>
            <a:r>
              <a:rPr lang="en-US" sz="5400" dirty="0" smtClean="0"/>
              <a:t>on Own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8203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2" y="0"/>
            <a:ext cx="12117237" cy="67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7637" y="-198408"/>
            <a:ext cx="12603192" cy="728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3079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Agenda’s</a:t>
            </a:r>
            <a:endParaRPr lang="en-US" sz="8000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925" y="1261973"/>
            <a:ext cx="5451894" cy="52448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u="sng" dirty="0" smtClean="0"/>
              <a:t>7</a:t>
            </a:r>
            <a:r>
              <a:rPr lang="en-US" sz="4800" b="1" u="sng" baseline="30000" dirty="0" smtClean="0"/>
              <a:t>th</a:t>
            </a:r>
            <a:r>
              <a:rPr lang="en-US" sz="4800" b="1" u="sng" dirty="0" smtClean="0"/>
              <a:t> Grade</a:t>
            </a:r>
          </a:p>
          <a:p>
            <a:r>
              <a:rPr lang="en-US" sz="4800" dirty="0" smtClean="0"/>
              <a:t>1. DOL Quiz</a:t>
            </a:r>
          </a:p>
          <a:p>
            <a:r>
              <a:rPr lang="en-US" sz="4800" dirty="0" smtClean="0"/>
              <a:t>2. </a:t>
            </a:r>
            <a:r>
              <a:rPr lang="en-US" sz="4800" dirty="0" smtClean="0"/>
              <a:t>Nitrogen </a:t>
            </a:r>
            <a:r>
              <a:rPr lang="en-US" sz="4800" dirty="0" smtClean="0"/>
              <a:t>Cycle </a:t>
            </a:r>
            <a:r>
              <a:rPr lang="en-US" sz="4800" dirty="0" smtClean="0"/>
              <a:t>video</a:t>
            </a:r>
          </a:p>
          <a:p>
            <a:r>
              <a:rPr lang="en-US" sz="4800" dirty="0" smtClean="0"/>
              <a:t>3</a:t>
            </a:r>
            <a:r>
              <a:rPr lang="en-US" sz="4800" dirty="0" smtClean="0"/>
              <a:t>. Complete Pages in Book</a:t>
            </a:r>
          </a:p>
          <a:p>
            <a:r>
              <a:rPr lang="en-US" sz="4800" dirty="0" smtClean="0"/>
              <a:t>4. Exit Ticket</a:t>
            </a:r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3959" y="1366748"/>
            <a:ext cx="5451894" cy="5244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u="sng" dirty="0" smtClean="0"/>
              <a:t>6</a:t>
            </a:r>
            <a:r>
              <a:rPr lang="en-US" sz="4800" b="1" u="sng" baseline="30000" dirty="0" smtClean="0"/>
              <a:t>th</a:t>
            </a:r>
            <a:r>
              <a:rPr lang="en-US" sz="4800" b="1" u="sng" dirty="0" smtClean="0"/>
              <a:t> Grade</a:t>
            </a:r>
          </a:p>
          <a:p>
            <a:r>
              <a:rPr lang="en-US" sz="4800" dirty="0" smtClean="0"/>
              <a:t>1. </a:t>
            </a:r>
            <a:r>
              <a:rPr lang="en-US" sz="4800" dirty="0" smtClean="0"/>
              <a:t>PDN</a:t>
            </a:r>
            <a:endParaRPr lang="en-US" sz="4800" dirty="0" smtClean="0"/>
          </a:p>
          <a:p>
            <a:r>
              <a:rPr lang="en-US" sz="4800" dirty="0" smtClean="0"/>
              <a:t>2</a:t>
            </a:r>
            <a:r>
              <a:rPr lang="en-US" sz="4800" dirty="0" smtClean="0"/>
              <a:t>. Finish </a:t>
            </a:r>
            <a:r>
              <a:rPr lang="en-US" sz="4800" dirty="0" smtClean="0"/>
              <a:t>Plate Tectonics Web Quest</a:t>
            </a:r>
          </a:p>
          <a:p>
            <a:r>
              <a:rPr lang="en-US" sz="4800" dirty="0" smtClean="0"/>
              <a:t>3. Exit Ticket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106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7637" y="-198408"/>
            <a:ext cx="12603192" cy="72806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2050" y="184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LO’s</a:t>
            </a:r>
            <a:endParaRPr lang="en-US" sz="8000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7956" y="1219021"/>
            <a:ext cx="5451894" cy="52448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u="sng" dirty="0" smtClean="0"/>
              <a:t>7</a:t>
            </a:r>
            <a:r>
              <a:rPr lang="en-US" sz="4800" b="1" u="sng" baseline="30000" dirty="0" smtClean="0"/>
              <a:t>th</a:t>
            </a:r>
            <a:r>
              <a:rPr lang="en-US" sz="4800" b="1" u="sng" dirty="0" smtClean="0"/>
              <a:t> Grade</a:t>
            </a:r>
          </a:p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We will identify the structures / functions of the </a:t>
            </a:r>
            <a:r>
              <a:rPr lang="en-US" sz="4800" dirty="0" smtClean="0">
                <a:latin typeface="Arial Black" panose="020B0A04020102020204" pitchFamily="34" charset="0"/>
              </a:rPr>
              <a:t>Nitroge</a:t>
            </a:r>
            <a:r>
              <a:rPr lang="en-US" sz="4800" dirty="0">
                <a:latin typeface="Arial Black" panose="020B0A04020102020204" pitchFamily="34" charset="0"/>
              </a:rPr>
              <a:t>n</a:t>
            </a:r>
            <a:r>
              <a:rPr lang="en-US" sz="4800" dirty="0" smtClean="0">
                <a:latin typeface="Arial Black" panose="020B0A04020102020204" pitchFamily="34" charset="0"/>
              </a:rPr>
              <a:t> </a:t>
            </a:r>
            <a:r>
              <a:rPr lang="en-US" sz="4800" dirty="0" smtClean="0">
                <a:latin typeface="Arial Black" panose="020B0A04020102020204" pitchFamily="34" charset="0"/>
              </a:rPr>
              <a:t>cycle.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4703" y="1300073"/>
            <a:ext cx="5451894" cy="5244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u="sng" dirty="0" smtClean="0"/>
              <a:t>6</a:t>
            </a:r>
            <a:r>
              <a:rPr lang="en-US" sz="4000" b="1" u="sng" baseline="30000" dirty="0" smtClean="0"/>
              <a:t>th</a:t>
            </a:r>
            <a:r>
              <a:rPr lang="en-US" sz="4000" b="1" u="sng" dirty="0" smtClean="0"/>
              <a:t> Grade</a:t>
            </a:r>
          </a:p>
          <a:p>
            <a:pPr marL="0" indent="0" algn="ctr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We will investigate continental drift and plate tectonics through completion of a virtual lab.</a:t>
            </a:r>
          </a:p>
        </p:txBody>
      </p:sp>
    </p:spTree>
    <p:extLst>
      <p:ext uri="{BB962C8B-B14F-4D97-AF65-F5344CB8AC3E}">
        <p14:creationId xmlns:p14="http://schemas.microsoft.com/office/powerpoint/2010/main" val="275380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333" y="0"/>
            <a:ext cx="12603192" cy="728069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47750" y="307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DOL’S</a:t>
            </a:r>
            <a:endParaRPr lang="en-US" sz="8000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53656" y="1290548"/>
            <a:ext cx="5451894" cy="52448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u="sng" dirty="0" smtClean="0"/>
              <a:t>7</a:t>
            </a:r>
            <a:r>
              <a:rPr lang="en-US" sz="4800" b="1" u="sng" baseline="30000" dirty="0" smtClean="0"/>
              <a:t>th</a:t>
            </a:r>
            <a:r>
              <a:rPr lang="en-US" sz="4800" b="1" u="sng" dirty="0" smtClean="0"/>
              <a:t> Grade</a:t>
            </a:r>
          </a:p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I will complete 5/5 questions over the </a:t>
            </a:r>
            <a:r>
              <a:rPr lang="en-US" sz="4800" dirty="0" smtClean="0">
                <a:latin typeface="Arial Black" panose="020B0A04020102020204" pitchFamily="34" charset="0"/>
              </a:rPr>
              <a:t>carbon </a:t>
            </a:r>
            <a:r>
              <a:rPr lang="en-US" sz="4800" dirty="0" smtClean="0">
                <a:latin typeface="Arial Black" panose="020B0A04020102020204" pitchFamily="34" charset="0"/>
              </a:rPr>
              <a:t>cycle.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05550" y="1290548"/>
            <a:ext cx="5451894" cy="5244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u="sng" dirty="0" smtClean="0"/>
              <a:t>6</a:t>
            </a:r>
            <a:r>
              <a:rPr lang="en-US" sz="4800" b="1" u="sng" baseline="30000" dirty="0" smtClean="0"/>
              <a:t>th</a:t>
            </a:r>
            <a:r>
              <a:rPr lang="en-US" sz="4800" b="1" u="sng" dirty="0" smtClean="0"/>
              <a:t> Grade</a:t>
            </a:r>
          </a:p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I will complete </a:t>
            </a:r>
            <a:r>
              <a:rPr lang="en-US" sz="4800" dirty="0" smtClean="0">
                <a:latin typeface="Arial Black" panose="020B0A04020102020204" pitchFamily="34" charset="0"/>
              </a:rPr>
              <a:t>an exit slip to explain who Alfred Wegner was and what he is know for.</a:t>
            </a:r>
            <a:endParaRPr lang="en-US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1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503" y="-160308"/>
            <a:ext cx="12603192" cy="728069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32293" y="26527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TEK’S</a:t>
            </a:r>
            <a:endParaRPr lang="en-US" sz="8000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407" y="1293962"/>
            <a:ext cx="6091685" cy="5460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u="sng" dirty="0" smtClean="0">
                <a:latin typeface="Arial Black" panose="020B0A04020102020204" pitchFamily="34" charset="0"/>
              </a:rPr>
              <a:t>7</a:t>
            </a:r>
            <a:r>
              <a:rPr lang="en-US" sz="4000" b="1" u="sng" baseline="30000" dirty="0" smtClean="0">
                <a:latin typeface="Arial Black" panose="020B0A04020102020204" pitchFamily="34" charset="0"/>
              </a:rPr>
              <a:t>th</a:t>
            </a:r>
            <a:r>
              <a:rPr lang="en-US" sz="4000" b="1" u="sng" dirty="0" smtClean="0">
                <a:latin typeface="Arial Black" panose="020B0A04020102020204" pitchFamily="34" charset="0"/>
              </a:rPr>
              <a:t> Grade</a:t>
            </a:r>
          </a:p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7. 5 B demonstrate and explain the cycling of matter within living systems such as in the decay of biomass in a compost bin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90093" y="1219200"/>
            <a:ext cx="5979543" cy="5535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u="sng" dirty="0" smtClean="0">
                <a:latin typeface="Arial Black" panose="020B0A04020102020204" pitchFamily="34" charset="0"/>
              </a:rPr>
              <a:t>6</a:t>
            </a:r>
            <a:r>
              <a:rPr lang="en-US" sz="4800" b="1" u="sng" baseline="30000" dirty="0" smtClean="0">
                <a:latin typeface="Arial Black" panose="020B0A04020102020204" pitchFamily="34" charset="0"/>
              </a:rPr>
              <a:t>th</a:t>
            </a:r>
            <a:r>
              <a:rPr lang="en-US" sz="4800" b="1" u="sng" dirty="0" smtClean="0">
                <a:latin typeface="Arial Black" panose="020B0A04020102020204" pitchFamily="34" charset="0"/>
              </a:rPr>
              <a:t> Grade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latin typeface="Arial Black" panose="020B0A04020102020204" pitchFamily="34" charset="0"/>
              </a:rPr>
              <a:t>6.10 C identify the major tectonic plates, including Eurasian, African, Indo-Australian, Pacific, North American and South American</a:t>
            </a:r>
          </a:p>
        </p:txBody>
      </p:sp>
    </p:spTree>
    <p:extLst>
      <p:ext uri="{BB962C8B-B14F-4D97-AF65-F5344CB8AC3E}">
        <p14:creationId xmlns:p14="http://schemas.microsoft.com/office/powerpoint/2010/main" val="321187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709" y="77486"/>
            <a:ext cx="960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The 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Nitrogen 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Cycle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913" y="1000816"/>
            <a:ext cx="118526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Watch the video below to assist with notes over the </a:t>
            </a:r>
            <a:r>
              <a:rPr lang="en-US" sz="3600" dirty="0" smtClean="0"/>
              <a:t>nitrogen </a:t>
            </a:r>
            <a:r>
              <a:rPr lang="en-US" sz="3600" dirty="0" smtClean="0"/>
              <a:t>cycle.</a:t>
            </a:r>
          </a:p>
          <a:p>
            <a:r>
              <a:rPr lang="en-US" sz="3600" dirty="0" smtClean="0"/>
              <a:t>Teacher will stop /discuss different items within the clip. Record your information in your Cycles in Ecosystems Matter book.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studyjams.scholastic.com/studyjams/jams/science/ecosystems/nitrogen-cycle.htm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213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8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9" y="161925"/>
            <a:ext cx="11895826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1986" y="0"/>
            <a:ext cx="7770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Plate Tectonics Web 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Quest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211" y="767903"/>
            <a:ext cx="118526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Today is the Last Day to Work on in Class!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Collect </a:t>
            </a:r>
            <a:r>
              <a:rPr lang="en-US" sz="4000" dirty="0" smtClean="0"/>
              <a:t>Chrome Book (1 </a:t>
            </a:r>
            <a:r>
              <a:rPr lang="en-US" sz="4000" dirty="0" smtClean="0"/>
              <a:t>per  </a:t>
            </a:r>
            <a:r>
              <a:rPr lang="en-US" sz="4000" dirty="0" smtClean="0"/>
              <a:t>table)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Collect Web Quest Sheet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Login to </a:t>
            </a:r>
            <a:r>
              <a:rPr lang="en-US" sz="4000" dirty="0" smtClean="0">
                <a:hlinkClick r:id="rId2"/>
              </a:rPr>
              <a:t>www.coachpease.com</a:t>
            </a:r>
            <a:endParaRPr lang="en-US" sz="4000" dirty="0" smtClean="0"/>
          </a:p>
          <a:p>
            <a:pPr marL="342900" indent="-342900">
              <a:buAutoNum type="arabicPeriod"/>
            </a:pPr>
            <a:r>
              <a:rPr lang="en-US" sz="4000" dirty="0" smtClean="0"/>
              <a:t>Click on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6 Weeks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Click on Plate Tectonics Web Quest link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Follow along with the web quest to complete the information on the sheet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The sheet will be turned in for a grade.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096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287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Gothic Std B</vt:lpstr>
      <vt:lpstr>Arial</vt:lpstr>
      <vt:lpstr>Arial Black</vt:lpstr>
      <vt:lpstr>Calibri</vt:lpstr>
      <vt:lpstr>Calibri Light</vt:lpstr>
      <vt:lpstr>Office Theme</vt:lpstr>
      <vt:lpstr>Jan. 24, 2018</vt:lpstr>
      <vt:lpstr>Agenda’s</vt:lpstr>
      <vt:lpstr>LO’s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Jan. 23, 2018</dc:title>
  <dc:creator>Pease, Katherine J</dc:creator>
  <cp:lastModifiedBy>Pease, Katherine J</cp:lastModifiedBy>
  <cp:revision>8</cp:revision>
  <cp:lastPrinted>2018-01-22T22:54:49Z</cp:lastPrinted>
  <dcterms:created xsi:type="dcterms:W3CDTF">2018-01-22T22:20:54Z</dcterms:created>
  <dcterms:modified xsi:type="dcterms:W3CDTF">2018-01-24T01:06:15Z</dcterms:modified>
</cp:coreProperties>
</file>