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51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0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5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60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5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92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96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68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11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52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11CA-80AC-4548-A392-BBA913D2C602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07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811CA-80AC-4548-A392-BBA913D2C602}" type="datetimeFigureOut">
              <a:rPr lang="en-US" smtClean="0"/>
              <a:t>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F1074-7D34-4606-BD1F-A5C2DFEB0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1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achpease.com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tudyjams.scholastic.com/studyjams/jams/science/ecosystems/carbon-cycle.ht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7637" y="-198408"/>
            <a:ext cx="12603192" cy="7280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6375" y="952500"/>
            <a:ext cx="9144000" cy="88759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Jan. 23, 2018</a:t>
            </a:r>
            <a:endParaRPr lang="en-US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2505" y="1840092"/>
            <a:ext cx="8192219" cy="637585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5400" dirty="0" smtClean="0"/>
              <a:t>Collect DOL Quiz</a:t>
            </a:r>
          </a:p>
          <a:p>
            <a:pPr marL="457200" indent="-457200" algn="l">
              <a:buAutoNum type="arabicPeriod"/>
            </a:pPr>
            <a:r>
              <a:rPr lang="en-US" sz="54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5400" dirty="0" smtClean="0"/>
              <a:t>Sit in assigned seat</a:t>
            </a:r>
          </a:p>
          <a:p>
            <a:pPr marL="457200" indent="-457200" algn="l">
              <a:buAutoNum type="arabicPeriod"/>
            </a:pPr>
            <a:r>
              <a:rPr lang="en-US" sz="5400" dirty="0" smtClean="0"/>
              <a:t>Complete Quiz on Own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8203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69" y="60385"/>
            <a:ext cx="11826815" cy="669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369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1986" y="206882"/>
            <a:ext cx="7770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Plate Tectonics Web Quest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585" y="1130212"/>
            <a:ext cx="118526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/>
              <a:t>Collect Chrome Book (1 per table)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Collect Web Quest Sheet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Login to </a:t>
            </a:r>
            <a:r>
              <a:rPr lang="en-US" sz="4000" dirty="0" smtClean="0">
                <a:hlinkClick r:id="rId2"/>
              </a:rPr>
              <a:t>www.coachpease.com</a:t>
            </a:r>
            <a:endParaRPr lang="en-US" sz="4000" dirty="0" smtClean="0"/>
          </a:p>
          <a:p>
            <a:pPr marL="342900" indent="-342900">
              <a:buAutoNum type="arabicPeriod"/>
            </a:pPr>
            <a:r>
              <a:rPr lang="en-US" sz="4000" dirty="0" smtClean="0"/>
              <a:t>Click on 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6 Weeks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Click on Plate Tectonics Web Quest link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Follow along with the web quest to complete the information on the sheet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The sheet will be turned in for a grade.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5096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7637" y="-198408"/>
            <a:ext cx="12603192" cy="72806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3079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Agenda’s</a:t>
            </a:r>
            <a:endParaRPr lang="en-US" sz="8000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4925" y="1261973"/>
            <a:ext cx="5451894" cy="52448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u="sng" dirty="0" smtClean="0"/>
              <a:t>7</a:t>
            </a:r>
            <a:r>
              <a:rPr lang="en-US" sz="4800" b="1" u="sng" baseline="30000" dirty="0" smtClean="0"/>
              <a:t>th</a:t>
            </a:r>
            <a:r>
              <a:rPr lang="en-US" sz="4800" b="1" u="sng" dirty="0" smtClean="0"/>
              <a:t> Grade</a:t>
            </a:r>
          </a:p>
          <a:p>
            <a:r>
              <a:rPr lang="en-US" sz="4800" dirty="0" smtClean="0"/>
              <a:t>1. DOL Quiz</a:t>
            </a:r>
          </a:p>
          <a:p>
            <a:r>
              <a:rPr lang="en-US" sz="4800" dirty="0" smtClean="0"/>
              <a:t>2. Carbon Cycle Quiz</a:t>
            </a:r>
          </a:p>
          <a:p>
            <a:r>
              <a:rPr lang="en-US" sz="4800" dirty="0" smtClean="0"/>
              <a:t>3. Complete Pages in Book</a:t>
            </a:r>
          </a:p>
          <a:p>
            <a:r>
              <a:rPr lang="en-US" sz="4800" dirty="0" smtClean="0"/>
              <a:t>4. Exit Ticket</a:t>
            </a:r>
            <a:endParaRPr lang="en-US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23959" y="1366748"/>
            <a:ext cx="5451894" cy="5244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u="sng" dirty="0" smtClean="0"/>
              <a:t>6</a:t>
            </a:r>
            <a:r>
              <a:rPr lang="en-US" sz="4800" b="1" u="sng" baseline="30000" dirty="0" smtClean="0"/>
              <a:t>th</a:t>
            </a:r>
            <a:r>
              <a:rPr lang="en-US" sz="4800" b="1" u="sng" dirty="0" smtClean="0"/>
              <a:t> Grade</a:t>
            </a:r>
          </a:p>
          <a:p>
            <a:r>
              <a:rPr lang="en-US" sz="4800" dirty="0" smtClean="0"/>
              <a:t>1. DOL Quiz</a:t>
            </a:r>
          </a:p>
          <a:p>
            <a:r>
              <a:rPr lang="en-US" sz="4800" dirty="0" smtClean="0"/>
              <a:t>2. Plate Tectonics Web Quest</a:t>
            </a:r>
          </a:p>
          <a:p>
            <a:r>
              <a:rPr lang="en-US" sz="4800" dirty="0" smtClean="0"/>
              <a:t>3. Exit Ticket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106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77637" y="-198408"/>
            <a:ext cx="12603192" cy="728069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62050" y="1840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LO’s</a:t>
            </a:r>
            <a:endParaRPr lang="en-US" sz="8000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67956" y="1219021"/>
            <a:ext cx="5451894" cy="52448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u="sng" dirty="0" smtClean="0"/>
              <a:t>7</a:t>
            </a:r>
            <a:r>
              <a:rPr lang="en-US" sz="4800" b="1" u="sng" baseline="30000" dirty="0" smtClean="0"/>
              <a:t>th</a:t>
            </a:r>
            <a:r>
              <a:rPr lang="en-US" sz="4800" b="1" u="sng" dirty="0" smtClean="0"/>
              <a:t> Grade</a:t>
            </a:r>
          </a:p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We will identify the structures / functions of the carbon cycle.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4703" y="1300073"/>
            <a:ext cx="5451894" cy="5244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u="sng" dirty="0" smtClean="0"/>
              <a:t>6</a:t>
            </a:r>
            <a:r>
              <a:rPr lang="en-US" sz="4000" b="1" u="sng" baseline="30000" dirty="0" smtClean="0"/>
              <a:t>th</a:t>
            </a:r>
            <a:r>
              <a:rPr lang="en-US" sz="4000" b="1" u="sng" dirty="0" smtClean="0"/>
              <a:t> Grade</a:t>
            </a:r>
          </a:p>
          <a:p>
            <a:pPr marL="0" indent="0" algn="ctr">
              <a:buNone/>
            </a:pPr>
            <a:r>
              <a:rPr lang="en-US" sz="4000" dirty="0" smtClean="0">
                <a:latin typeface="Arial Black" panose="020B0A04020102020204" pitchFamily="34" charset="0"/>
              </a:rPr>
              <a:t>We will investigate continental drift and plate tectonics through completion of a virtual lab.</a:t>
            </a:r>
          </a:p>
        </p:txBody>
      </p:sp>
    </p:spTree>
    <p:extLst>
      <p:ext uri="{BB962C8B-B14F-4D97-AF65-F5344CB8AC3E}">
        <p14:creationId xmlns:p14="http://schemas.microsoft.com/office/powerpoint/2010/main" val="275380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0333" y="0"/>
            <a:ext cx="12603192" cy="728069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047750" y="30797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DOL’S</a:t>
            </a:r>
            <a:endParaRPr lang="en-US" sz="8000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53656" y="1290548"/>
            <a:ext cx="5451894" cy="52448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u="sng" dirty="0" smtClean="0"/>
              <a:t>7</a:t>
            </a:r>
            <a:r>
              <a:rPr lang="en-US" sz="4800" b="1" u="sng" baseline="30000" dirty="0" smtClean="0"/>
              <a:t>th</a:t>
            </a:r>
            <a:r>
              <a:rPr lang="en-US" sz="4800" b="1" u="sng" dirty="0" smtClean="0"/>
              <a:t> Grade</a:t>
            </a:r>
          </a:p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I will complete 5/5 questions over the water cycle.</a:t>
            </a:r>
          </a:p>
          <a:p>
            <a:pPr marL="0" indent="0">
              <a:buNone/>
            </a:pPr>
            <a:endParaRPr lang="en-US" sz="4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05550" y="1290548"/>
            <a:ext cx="5451894" cy="5244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u="sng" dirty="0" smtClean="0"/>
              <a:t>6</a:t>
            </a:r>
            <a:r>
              <a:rPr lang="en-US" sz="4800" b="1" u="sng" baseline="30000" dirty="0" smtClean="0"/>
              <a:t>th</a:t>
            </a:r>
            <a:r>
              <a:rPr lang="en-US" sz="4800" b="1" u="sng" dirty="0" smtClean="0"/>
              <a:t> Grade</a:t>
            </a:r>
          </a:p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I will complete 5/5 questions over continental drift / Pangea.</a:t>
            </a:r>
            <a:endParaRPr lang="en-US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51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1503" y="-160308"/>
            <a:ext cx="12603192" cy="7280695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032293" y="26527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u="sng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TEK’S</a:t>
            </a:r>
            <a:endParaRPr lang="en-US" sz="8000" u="sng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8407" y="1293962"/>
            <a:ext cx="6091685" cy="54605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u="sng" dirty="0" smtClean="0">
                <a:latin typeface="Arial Black" panose="020B0A04020102020204" pitchFamily="34" charset="0"/>
              </a:rPr>
              <a:t>7</a:t>
            </a:r>
            <a:r>
              <a:rPr lang="en-US" sz="4000" b="1" u="sng" baseline="30000" dirty="0" smtClean="0">
                <a:latin typeface="Arial Black" panose="020B0A04020102020204" pitchFamily="34" charset="0"/>
              </a:rPr>
              <a:t>th</a:t>
            </a:r>
            <a:r>
              <a:rPr lang="en-US" sz="4000" b="1" u="sng" dirty="0" smtClean="0">
                <a:latin typeface="Arial Black" panose="020B0A04020102020204" pitchFamily="34" charset="0"/>
              </a:rPr>
              <a:t> Grade</a:t>
            </a:r>
          </a:p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7. 5 B demonstrate and explain the cycling of matter within living systems such as in the decay of biomass in a compost bin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90093" y="1219200"/>
            <a:ext cx="5979543" cy="55352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b="1" u="sng" dirty="0" smtClean="0">
                <a:latin typeface="Arial Black" panose="020B0A04020102020204" pitchFamily="34" charset="0"/>
              </a:rPr>
              <a:t>6</a:t>
            </a:r>
            <a:r>
              <a:rPr lang="en-US" sz="4800" b="1" u="sng" baseline="30000" dirty="0" smtClean="0">
                <a:latin typeface="Arial Black" panose="020B0A04020102020204" pitchFamily="34" charset="0"/>
              </a:rPr>
              <a:t>th</a:t>
            </a:r>
            <a:r>
              <a:rPr lang="en-US" sz="4800" b="1" u="sng" dirty="0" smtClean="0">
                <a:latin typeface="Arial Black" panose="020B0A04020102020204" pitchFamily="34" charset="0"/>
              </a:rPr>
              <a:t> Grade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 smtClean="0">
                <a:latin typeface="Arial Black" panose="020B0A04020102020204" pitchFamily="34" charset="0"/>
              </a:rPr>
              <a:t>6.10 C identify the major tectonic plates, including Eurasian, African, Indo-Australian, Pacific, North American and South American</a:t>
            </a:r>
          </a:p>
        </p:txBody>
      </p:sp>
    </p:spTree>
    <p:extLst>
      <p:ext uri="{BB962C8B-B14F-4D97-AF65-F5344CB8AC3E}">
        <p14:creationId xmlns:p14="http://schemas.microsoft.com/office/powerpoint/2010/main" val="321187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70" y="457199"/>
            <a:ext cx="11499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7</a:t>
            </a:r>
            <a:r>
              <a:rPr lang="en-US" sz="4000" b="1" u="sng" baseline="30000" dirty="0" smtClean="0"/>
              <a:t>th</a:t>
            </a:r>
            <a:r>
              <a:rPr lang="en-US" sz="4000" b="1" u="sng" dirty="0" smtClean="0"/>
              <a:t> Grade Water Cycle DOL Quiz</a:t>
            </a:r>
            <a:endParaRPr lang="en-US" sz="4000" b="1" u="sng" dirty="0"/>
          </a:p>
        </p:txBody>
      </p:sp>
      <p:pic>
        <p:nvPicPr>
          <p:cNvPr id="1026" name="Picture 2" descr="Image result for water cycle diagram without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1" y="1165085"/>
            <a:ext cx="7246188" cy="546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39443"/>
              </p:ext>
            </p:extLst>
          </p:nvPr>
        </p:nvGraphicFramePr>
        <p:xfrm>
          <a:off x="8143336" y="215660"/>
          <a:ext cx="224286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44"/>
                <a:gridCol w="1981924"/>
              </a:tblGrid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Correct Answer</a:t>
                      </a:r>
                      <a:endParaRPr lang="en-US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66958" y="3122763"/>
            <a:ext cx="4684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Match the correct term to the label in the diagram.</a:t>
            </a:r>
          </a:p>
          <a:p>
            <a:r>
              <a:rPr lang="en-US" sz="2400" dirty="0" smtClean="0"/>
              <a:t>Word Bank:</a:t>
            </a:r>
          </a:p>
          <a:p>
            <a:r>
              <a:rPr lang="en-US" sz="2400" dirty="0" smtClean="0"/>
              <a:t> </a:t>
            </a:r>
            <a:r>
              <a:rPr lang="en-US" i="1" dirty="0" smtClean="0"/>
              <a:t>(some may be used more then once)</a:t>
            </a:r>
          </a:p>
          <a:p>
            <a:r>
              <a:rPr lang="en-US" sz="2400" dirty="0" smtClean="0"/>
              <a:t>A: Evaporation</a:t>
            </a:r>
          </a:p>
          <a:p>
            <a:r>
              <a:rPr lang="en-US" sz="2400" dirty="0" smtClean="0"/>
              <a:t>B: Condensation</a:t>
            </a:r>
          </a:p>
          <a:p>
            <a:r>
              <a:rPr lang="en-US" sz="2400" dirty="0" smtClean="0"/>
              <a:t>C: Precipitation</a:t>
            </a:r>
          </a:p>
          <a:p>
            <a:r>
              <a:rPr lang="en-US" sz="2400" dirty="0" smtClean="0"/>
              <a:t>D: Run Off</a:t>
            </a:r>
          </a:p>
          <a:p>
            <a:r>
              <a:rPr lang="en-US" sz="2400" dirty="0" smtClean="0"/>
              <a:t>E: Ground Water</a:t>
            </a:r>
          </a:p>
          <a:p>
            <a:r>
              <a:rPr lang="en-US" sz="2400" dirty="0" smtClean="0"/>
              <a:t>F: Percolation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0770" y="103517"/>
            <a:ext cx="724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_______________________________  Period: 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2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770" y="457199"/>
            <a:ext cx="11499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/>
              <a:t>7</a:t>
            </a:r>
            <a:r>
              <a:rPr lang="en-US" sz="4000" b="1" u="sng" baseline="30000" dirty="0" smtClean="0"/>
              <a:t>th</a:t>
            </a:r>
            <a:r>
              <a:rPr lang="en-US" sz="4000" b="1" u="sng" dirty="0" smtClean="0"/>
              <a:t> Grade Water Cycle DOL Quiz</a:t>
            </a:r>
            <a:endParaRPr lang="en-US" sz="4000" b="1" u="sng" dirty="0"/>
          </a:p>
        </p:txBody>
      </p:sp>
      <p:pic>
        <p:nvPicPr>
          <p:cNvPr id="3" name="Picture 2" descr="Image result for water cycle diagram without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1" y="1165085"/>
            <a:ext cx="7246188" cy="546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33733"/>
              </p:ext>
            </p:extLst>
          </p:nvPr>
        </p:nvGraphicFramePr>
        <p:xfrm>
          <a:off x="8143336" y="215660"/>
          <a:ext cx="2242868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0944"/>
                <a:gridCol w="1981924"/>
              </a:tblGrid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Correct Answer</a:t>
                      </a:r>
                      <a:endParaRPr lang="en-US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90427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66958" y="3122763"/>
            <a:ext cx="46841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Match the correct term to the label in the diagram.</a:t>
            </a:r>
          </a:p>
          <a:p>
            <a:r>
              <a:rPr lang="en-US" sz="2400" dirty="0" smtClean="0"/>
              <a:t>Word Bank:</a:t>
            </a:r>
          </a:p>
          <a:p>
            <a:r>
              <a:rPr lang="en-US" sz="2400" dirty="0" smtClean="0"/>
              <a:t> </a:t>
            </a:r>
            <a:r>
              <a:rPr lang="en-US" i="1" dirty="0" smtClean="0"/>
              <a:t>(some may be used more then once)</a:t>
            </a:r>
          </a:p>
          <a:p>
            <a:r>
              <a:rPr lang="en-US" sz="2400" dirty="0" smtClean="0"/>
              <a:t>A: Evaporation</a:t>
            </a:r>
          </a:p>
          <a:p>
            <a:r>
              <a:rPr lang="en-US" sz="2400" dirty="0" smtClean="0"/>
              <a:t>B: Condensation</a:t>
            </a:r>
          </a:p>
          <a:p>
            <a:r>
              <a:rPr lang="en-US" sz="2400" dirty="0" smtClean="0"/>
              <a:t>C: Precipitation</a:t>
            </a:r>
          </a:p>
          <a:p>
            <a:r>
              <a:rPr lang="en-US" sz="2400" dirty="0" smtClean="0"/>
              <a:t>D: Run Off</a:t>
            </a:r>
          </a:p>
          <a:p>
            <a:r>
              <a:rPr lang="en-US" sz="2400" dirty="0" smtClean="0"/>
              <a:t>E: Ground Water</a:t>
            </a:r>
          </a:p>
          <a:p>
            <a:r>
              <a:rPr lang="en-US" sz="2400" dirty="0" smtClean="0"/>
              <a:t>F: Percolation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0770" y="103517"/>
            <a:ext cx="7246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_______________________________  Period: 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772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6709" y="77486"/>
            <a:ext cx="9601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The Carbon Cycle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2913" y="1000816"/>
            <a:ext cx="118526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Watch the video below to assist with notes over the carbon cycle.</a:t>
            </a:r>
          </a:p>
          <a:p>
            <a:r>
              <a:rPr lang="en-US" sz="3600" dirty="0" smtClean="0"/>
              <a:t>Teacher will stop /discuss different items within the clip. Record your information in your Cycles in Ecosystems Matter book.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>
                <a:hlinkClick r:id="rId2"/>
              </a:rPr>
              <a:t>http://studyjams.scholastic.com/studyjams/jams/science/ecosystems/carbon-cycle.htm</a:t>
            </a:r>
            <a:endParaRPr lang="en-US" sz="36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213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366" y="-336429"/>
            <a:ext cx="13629736" cy="77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380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393</Words>
  <Application>Microsoft Office PowerPoint</Application>
  <PresentationFormat>Widescreen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Adobe Gothic Std B</vt:lpstr>
      <vt:lpstr>Arial</vt:lpstr>
      <vt:lpstr>Arial Black</vt:lpstr>
      <vt:lpstr>Calibri</vt:lpstr>
      <vt:lpstr>Calibri Light</vt:lpstr>
      <vt:lpstr>Office Theme</vt:lpstr>
      <vt:lpstr>Jan. 23, 2018</vt:lpstr>
      <vt:lpstr>Agenda’s</vt:lpstr>
      <vt:lpstr>LO’s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Jan. 23, 2018</dc:title>
  <dc:creator>Pease, Katherine J</dc:creator>
  <cp:lastModifiedBy>Pease, Katherine J</cp:lastModifiedBy>
  <cp:revision>6</cp:revision>
  <dcterms:created xsi:type="dcterms:W3CDTF">2018-01-22T22:20:54Z</dcterms:created>
  <dcterms:modified xsi:type="dcterms:W3CDTF">2018-01-22T22:54:12Z</dcterms:modified>
</cp:coreProperties>
</file>