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6"/>
  </p:notesMasterIdLst>
  <p:sldIdLst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0793" autoAdjust="0"/>
  </p:normalViewPr>
  <p:slideViewPr>
    <p:cSldViewPr showGuides="1">
      <p:cViewPr varScale="1">
        <p:scale>
          <a:sx n="89" d="100"/>
          <a:sy n="89" d="100"/>
        </p:scale>
        <p:origin x="131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8A542-588B-419F-929B-6FDC8BEDD094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2586-8D28-4411-A2C3-426E24CA0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5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Pictures with reflection and blurred</a:t>
            </a:r>
            <a:r>
              <a:rPr lang="en-US" sz="1400" b="1" baseline="0" dirty="0" smtClean="0"/>
              <a:t> background</a:t>
            </a:r>
          </a:p>
          <a:p>
            <a:r>
              <a:rPr lang="en-US" sz="1400" b="0" baseline="0" dirty="0" smtClean="0"/>
              <a:t>(Basic)</a:t>
            </a:r>
          </a:p>
          <a:p>
            <a:endParaRPr lang="en-US" sz="1400" b="0" baseline="0" dirty="0" smtClean="0"/>
          </a:p>
          <a:p>
            <a:r>
              <a:rPr lang="en-US" sz="1200" b="0" baseline="0" dirty="0" smtClean="0"/>
              <a:t>To reproduce the picture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Blank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b="1" dirty="0" smtClean="0"/>
              <a:t>Insert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Images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select a picture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picture.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below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to Shape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Rectangles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Round Diagonal Corner Rectangle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2.4”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right pane, and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Half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Touching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select a different picture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Repeat this process until there are three pictures on the slide.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second picture.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2.4”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third picture.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2.4”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picture.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Painter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With the Format Painter cursor, on the slide, click the second picture.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picture.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Painter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With the Format Painter cursor, on the slide, click the third picture.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 and hold CTRL, and then select all three pictures.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lv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+mj-lt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reproduce the background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On the </a:t>
            </a:r>
            <a:r>
              <a:rPr lang="en-US" b="1" dirty="0" smtClean="0"/>
              <a:t>Insert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Images</a:t>
            </a:r>
            <a:r>
              <a:rPr lang="en-US" sz="1200" b="0" baseline="0" dirty="0" smtClean="0"/>
              <a:t> group, click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select a picture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picture.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Artistic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Artistic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then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(second row, fifth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Rectangles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Rectangle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(first option from the left).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Drag to draw a rectangle on the slide.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rectangle.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7.5”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 and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box.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 Styles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Gradients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Gradient stops, customize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gradient stops as follows: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from the left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slider, and then do the following: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60%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second stop from the left in the slider, and then do the following: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Also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right pane, and in 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 select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shape.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point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slide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 Center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 to Back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background picture.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Arrange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 to Back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+mj-lt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2586-8D28-4411-A2C3-426E24CA05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83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77EE-D460-4486-9722-139733D5AC4D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7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D77EE-D460-4486-9722-139733D5AC4D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BA886-454A-433D-B5B3-3CD00C4D3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0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line-stopwatch.com/full-screen-stopwatch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achpease.com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5" t="2516" r="48441" b="66916"/>
          <a:stretch/>
        </p:blipFill>
        <p:spPr>
          <a:xfrm>
            <a:off x="1741620" y="5257799"/>
            <a:ext cx="2319266" cy="1062985"/>
          </a:xfrm>
          <a:prstGeom prst="round2DiagRect">
            <a:avLst>
              <a:gd name="adj1" fmla="val 8848"/>
              <a:gd name="adj2" fmla="val 0"/>
            </a:avLst>
          </a:prstGeom>
          <a:ln w="12700">
            <a:noFill/>
          </a:ln>
          <a:effectLst>
            <a:reflection blurRad="25400" stA="52000" endA="300" endPos="50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" t="2025" r="26498" b="11373"/>
          <a:stretch/>
        </p:blipFill>
        <p:spPr>
          <a:xfrm>
            <a:off x="4139975" y="5257799"/>
            <a:ext cx="2312083" cy="999228"/>
          </a:xfrm>
          <a:prstGeom prst="round2DiagRect">
            <a:avLst>
              <a:gd name="adj1" fmla="val 8863"/>
              <a:gd name="adj2" fmla="val 0"/>
            </a:avLst>
          </a:prstGeom>
          <a:ln w="12700">
            <a:noFill/>
          </a:ln>
          <a:effectLst>
            <a:reflection blurRad="25400" stA="52000" endA="300" endPos="50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6" t="45556" r="36684" b="496"/>
          <a:stretch/>
        </p:blipFill>
        <p:spPr>
          <a:xfrm>
            <a:off x="6563982" y="5257799"/>
            <a:ext cx="2312083" cy="946280"/>
          </a:xfrm>
          <a:prstGeom prst="round2DiagRect">
            <a:avLst>
              <a:gd name="adj1" fmla="val 8863"/>
              <a:gd name="adj2" fmla="val 0"/>
            </a:avLst>
          </a:prstGeom>
          <a:noFill/>
          <a:ln w="12700">
            <a:noFill/>
          </a:ln>
          <a:effectLst>
            <a:reflection blurRad="25400" stA="52000" endA="300" endPos="50000" dir="5400000" sy="-100000" algn="bl" rotWithShape="0"/>
          </a:effectLst>
        </p:spPr>
      </p:pic>
      <p:sp>
        <p:nvSpPr>
          <p:cNvPr id="2" name="Rectangle 1"/>
          <p:cNvSpPr/>
          <p:nvPr/>
        </p:nvSpPr>
        <p:spPr>
          <a:xfrm>
            <a:off x="379858" y="5719811"/>
            <a:ext cx="8384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857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Jan. </a:t>
            </a:r>
            <a:r>
              <a:rPr lang="en-US" sz="5400" b="1" cap="none" spc="0" dirty="0" smtClean="0">
                <a:ln w="2857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22, </a:t>
            </a:r>
            <a:r>
              <a:rPr lang="en-US" sz="5400" b="1" cap="none" spc="0" dirty="0" smtClean="0">
                <a:ln w="28575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2016 Please Do Now</a:t>
            </a:r>
            <a:endParaRPr lang="en-US" sz="5400" b="1" cap="none" spc="0" dirty="0">
              <a:ln w="28575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99" y="76200"/>
            <a:ext cx="8991600" cy="501675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dirty="0" smtClean="0">
                <a:ln w="3810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  <a:ea typeface="Adobe Kaiti Std R" panose="02020400000000000000" pitchFamily="18" charset="-128"/>
                <a:cs typeface="Adobe Hebrew" panose="02040503050201020203" pitchFamily="18" charset="-79"/>
              </a:rPr>
              <a:t>Sharpen Pencil</a:t>
            </a:r>
          </a:p>
          <a:p>
            <a:pPr marL="342900" indent="-342900">
              <a:buAutoNum type="arabicPeriod"/>
            </a:pPr>
            <a:r>
              <a:rPr lang="en-US" sz="3200" b="1" dirty="0" smtClean="0">
                <a:ln w="3810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  <a:ea typeface="Adobe Kaiti Std R" panose="02020400000000000000" pitchFamily="18" charset="-128"/>
                <a:cs typeface="Adobe Hebrew" panose="02040503050201020203" pitchFamily="18" charset="-79"/>
              </a:rPr>
              <a:t>Collect Chrome Book, Textbook, Please Do Now (counter in front of G. Pigs)  </a:t>
            </a:r>
          </a:p>
          <a:p>
            <a:pPr marL="342900" indent="-342900">
              <a:buAutoNum type="arabicPeriod"/>
            </a:pPr>
            <a:r>
              <a:rPr lang="en-US" sz="3200" b="1" dirty="0" smtClean="0">
                <a:ln w="3810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  <a:ea typeface="Adobe Kaiti Std R" panose="02020400000000000000" pitchFamily="18" charset="-128"/>
                <a:cs typeface="Adobe Hebrew" panose="02040503050201020203" pitchFamily="18" charset="-79"/>
              </a:rPr>
              <a:t>Take out Planner,  Journal, Pen/Pencil that works</a:t>
            </a:r>
          </a:p>
          <a:p>
            <a:r>
              <a:rPr lang="en-US" sz="3200" b="1" dirty="0" smtClean="0">
                <a:ln w="3810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  <a:ea typeface="Adobe Kaiti Std R" panose="02020400000000000000" pitchFamily="18" charset="-128"/>
                <a:cs typeface="Adobe Hebrew" panose="02040503050201020203" pitchFamily="18" charset="-79"/>
              </a:rPr>
              <a:t>4. Do </a:t>
            </a:r>
            <a:r>
              <a:rPr lang="en-US" sz="3200" b="1" dirty="0" smtClean="0">
                <a:ln w="3810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  <a:ea typeface="Adobe Kaiti Std R" panose="02020400000000000000" pitchFamily="18" charset="-128"/>
                <a:cs typeface="Adobe Hebrew" panose="02040503050201020203" pitchFamily="18" charset="-79"/>
              </a:rPr>
              <a:t>Friday </a:t>
            </a:r>
            <a:r>
              <a:rPr lang="en-US" sz="3200" b="1" dirty="0" smtClean="0">
                <a:ln w="3810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  <a:ea typeface="Adobe Kaiti Std R" panose="02020400000000000000" pitchFamily="18" charset="-128"/>
                <a:cs typeface="Adobe Hebrew" panose="02040503050201020203" pitchFamily="18" charset="-79"/>
              </a:rPr>
              <a:t>Please Do Now on own</a:t>
            </a:r>
          </a:p>
          <a:p>
            <a:r>
              <a:rPr lang="en-US" sz="3200" b="1" dirty="0">
                <a:ln w="3810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  <a:ea typeface="Adobe Kaiti Std R" panose="02020400000000000000" pitchFamily="18" charset="-128"/>
                <a:cs typeface="Adobe Hebrew" panose="02040503050201020203" pitchFamily="18" charset="-79"/>
              </a:rPr>
              <a:t>	</a:t>
            </a:r>
            <a:r>
              <a:rPr lang="en-US" sz="3200" b="1" dirty="0" smtClean="0">
                <a:ln w="3810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  <a:ea typeface="Adobe Kaiti Std R" panose="02020400000000000000" pitchFamily="18" charset="-128"/>
                <a:cs typeface="Adobe Hebrew" panose="02040503050201020203" pitchFamily="18" charset="-79"/>
              </a:rPr>
              <a:t> (NO CHROME BOOK)</a:t>
            </a:r>
          </a:p>
          <a:p>
            <a:r>
              <a:rPr lang="en-US" sz="3200" b="1" dirty="0" smtClean="0">
                <a:ln w="3810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  <a:ea typeface="Adobe Kaiti Std R" panose="02020400000000000000" pitchFamily="18" charset="-128"/>
                <a:cs typeface="Adobe Hebrew" panose="02040503050201020203" pitchFamily="18" charset="-79"/>
              </a:rPr>
              <a:t>5.Study </a:t>
            </a:r>
            <a:r>
              <a:rPr lang="en-US" sz="3200" b="1" dirty="0" smtClean="0">
                <a:ln w="3810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  <a:ea typeface="Adobe Kaiti Std R" panose="02020400000000000000" pitchFamily="18" charset="-128"/>
                <a:cs typeface="Adobe Hebrew" panose="02040503050201020203" pitchFamily="18" charset="-79"/>
              </a:rPr>
              <a:t>Notes on</a:t>
            </a:r>
            <a:r>
              <a:rPr lang="en-US" sz="3200" b="1" dirty="0" smtClean="0">
                <a:ln w="3810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  <a:ea typeface="Adobe Kaiti Std R" panose="02020400000000000000" pitchFamily="18" charset="-128"/>
                <a:cs typeface="Adobe Hebrew" panose="02040503050201020203" pitchFamily="18" charset="-79"/>
              </a:rPr>
              <a:t> </a:t>
            </a:r>
            <a:r>
              <a:rPr lang="en-US" sz="3200" b="1" dirty="0" smtClean="0">
                <a:ln w="3810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  <a:ea typeface="Adobe Kaiti Std R" panose="02020400000000000000" pitchFamily="18" charset="-128"/>
                <a:cs typeface="Adobe Hebrew" panose="02040503050201020203" pitchFamily="18" charset="-79"/>
              </a:rPr>
              <a:t>pg. </a:t>
            </a:r>
            <a:r>
              <a:rPr lang="en-US" sz="3200" b="1" dirty="0" smtClean="0">
                <a:ln w="3810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  <a:ea typeface="Adobe Kaiti Std R" panose="02020400000000000000" pitchFamily="18" charset="-128"/>
                <a:cs typeface="Adobe Hebrew" panose="02040503050201020203" pitchFamily="18" charset="-79"/>
              </a:rPr>
              <a:t>2/3/4/5/6 </a:t>
            </a:r>
            <a:r>
              <a:rPr lang="en-US" sz="3200" b="1" dirty="0" smtClean="0">
                <a:ln w="3810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  <a:ea typeface="Adobe Kaiti Std R" panose="02020400000000000000" pitchFamily="18" charset="-128"/>
                <a:cs typeface="Adobe Hebrew" panose="02040503050201020203" pitchFamily="18" charset="-79"/>
              </a:rPr>
              <a:t>in</a:t>
            </a:r>
          </a:p>
          <a:p>
            <a:r>
              <a:rPr lang="en-US" sz="3200" b="1" dirty="0">
                <a:ln w="3810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  <a:ea typeface="Adobe Kaiti Std R" panose="02020400000000000000" pitchFamily="18" charset="-128"/>
                <a:cs typeface="Adobe Hebrew" panose="02040503050201020203" pitchFamily="18" charset="-79"/>
              </a:rPr>
              <a:t> </a:t>
            </a:r>
            <a:r>
              <a:rPr lang="en-US" sz="3200" b="1" dirty="0" smtClean="0">
                <a:ln w="3810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latin typeface="Arial Black" panose="020B0A04020102020204" pitchFamily="34" charset="0"/>
                <a:ea typeface="Adobe Kaiti Std R" panose="02020400000000000000" pitchFamily="18" charset="-128"/>
                <a:cs typeface="Adobe Hebrew" panose="02040503050201020203" pitchFamily="18" charset="-79"/>
              </a:rPr>
              <a:t>  6 Kingdom Book for quiz</a:t>
            </a:r>
            <a:endParaRPr lang="en-US" sz="3200" b="1" dirty="0">
              <a:ln w="38100">
                <a:solidFill>
                  <a:schemeClr val="accent5">
                    <a:lumMod val="20000"/>
                    <a:lumOff val="80000"/>
                  </a:schemeClr>
                </a:solidFill>
              </a:ln>
              <a:latin typeface="Arial Black" panose="020B0A04020102020204" pitchFamily="34" charset="0"/>
              <a:ea typeface="Adobe Kaiti Std R" panose="02020400000000000000" pitchFamily="18" charset="-128"/>
              <a:cs typeface="Adobe Hebrew" panose="02040503050201020203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743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37" y="152400"/>
            <a:ext cx="902683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 Kingdoms</a:t>
            </a:r>
          </a:p>
          <a:p>
            <a:pPr algn="ctr"/>
            <a:r>
              <a:rPr lang="en-US" sz="80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Multiple Choice </a:t>
            </a:r>
            <a:r>
              <a:rPr lang="en-US" sz="80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Quiz</a:t>
            </a:r>
            <a:endParaRPr lang="en-US" sz="8000" b="1" u="sng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8064" y="32004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http://www.online-stopwatch.com/full-screen-stopwatch/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4398" y="4191000"/>
            <a:ext cx="81794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You will have </a:t>
            </a:r>
            <a:r>
              <a:rPr lang="en-US" sz="4000" dirty="0" smtClean="0"/>
              <a:t>6 Minutes </a:t>
            </a:r>
            <a:r>
              <a:rPr lang="en-US" sz="4000" dirty="0" smtClean="0"/>
              <a:t>to Complete.</a:t>
            </a:r>
          </a:p>
          <a:p>
            <a:pPr algn="ctr"/>
            <a:r>
              <a:rPr lang="en-US" sz="4000" dirty="0" smtClean="0"/>
              <a:t>2 minutes </a:t>
            </a:r>
            <a:r>
              <a:rPr lang="en-US" sz="4000" dirty="0" smtClean="0"/>
              <a:t>per question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57491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0"/>
            <a:ext cx="76835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 Kingdom Outline Notes</a:t>
            </a:r>
            <a:endParaRPr lang="en-US" sz="5400" b="1" u="sng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99" y="890336"/>
            <a:ext cx="88328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Students will complete a note outline over the 6 kingdoms.  Students will use </a:t>
            </a:r>
            <a:r>
              <a:rPr lang="en-US" sz="4000" dirty="0" smtClean="0"/>
              <a:t>the 6 kingdoms Book to complete a virtual lab and pgs. 8/9</a:t>
            </a:r>
            <a:endParaRPr lang="en-US" sz="4000" dirty="0"/>
          </a:p>
          <a:p>
            <a:r>
              <a:rPr lang="en-US" sz="4000" dirty="0" smtClean="0"/>
              <a:t>Power Point is on </a:t>
            </a:r>
            <a:r>
              <a:rPr lang="en-US" sz="4000" dirty="0" smtClean="0">
                <a:hlinkClick r:id="rId2"/>
              </a:rPr>
              <a:t>www.coachpease.com</a:t>
            </a:r>
            <a:endParaRPr lang="en-US" sz="4000" dirty="0" smtClean="0"/>
          </a:p>
          <a:p>
            <a:r>
              <a:rPr lang="en-US" sz="4000" dirty="0" smtClean="0"/>
              <a:t>Click on the “4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6 Weeks” Link</a:t>
            </a:r>
          </a:p>
          <a:p>
            <a:r>
              <a:rPr lang="en-US" sz="4000" dirty="0" smtClean="0"/>
              <a:t>Click on the </a:t>
            </a:r>
            <a:r>
              <a:rPr lang="en-US" sz="4000" u="sng" dirty="0" smtClean="0"/>
              <a:t>Updated- 6 kingdoms and 3 domains</a:t>
            </a:r>
            <a:r>
              <a:rPr lang="en-US" sz="4000" dirty="0" smtClean="0"/>
              <a:t> link under 6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grade 2015-2016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91468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EB1345C-057C-46DE-80FE-806B0DB492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Pictures with reflection and blurred background</Template>
  <TotalTime>31</TotalTime>
  <Words>1306</Words>
  <Application>Microsoft Office PowerPoint</Application>
  <PresentationFormat>On-screen Show (4:3)</PresentationFormat>
  <Paragraphs>69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Adobe Kaiti Std R</vt:lpstr>
      <vt:lpstr>Adobe Hebrew</vt:lpstr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Dallas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Pease, Katherine J</dc:creator>
  <cp:keywords/>
  <cp:lastModifiedBy>Pease, Katherine J</cp:lastModifiedBy>
  <cp:revision>8</cp:revision>
  <dcterms:created xsi:type="dcterms:W3CDTF">2016-01-20T14:46:32Z</dcterms:created>
  <dcterms:modified xsi:type="dcterms:W3CDTF">2016-01-22T14:51:38Z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TC018814399991</vt:lpwstr>
  </property>
</Properties>
</file>