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793" autoAdjust="0"/>
  </p:normalViewPr>
  <p:slideViewPr>
    <p:cSldViewPr showGuides="1">
      <p:cViewPr>
        <p:scale>
          <a:sx n="81" d="100"/>
          <a:sy n="81" d="100"/>
        </p:scale>
        <p:origin x="15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Pictures with reflection and blurred</a:t>
            </a:r>
            <a:r>
              <a:rPr lang="en-US" sz="1400" b="1" baseline="0" dirty="0" smtClean="0"/>
              <a:t> background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sz="1400" b="0" baseline="0" dirty="0" smtClean="0"/>
          </a:p>
          <a:p>
            <a:r>
              <a:rPr lang="en-US" sz="1200" b="0" baseline="0" dirty="0" smtClean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516" r="48441" b="66916"/>
          <a:stretch/>
        </p:blipFill>
        <p:spPr>
          <a:xfrm>
            <a:off x="1741620" y="5257799"/>
            <a:ext cx="2319266" cy="1062985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025" r="26498" b="11373"/>
          <a:stretch/>
        </p:blipFill>
        <p:spPr>
          <a:xfrm>
            <a:off x="4139975" y="5257799"/>
            <a:ext cx="2312083" cy="999228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45556" r="36684" b="496"/>
          <a:stretch/>
        </p:blipFill>
        <p:spPr>
          <a:xfrm>
            <a:off x="6563982" y="5257799"/>
            <a:ext cx="2312083" cy="946280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379858" y="5719811"/>
            <a:ext cx="8384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Jan. 20, 2016 Please Do Now</a:t>
            </a:r>
            <a:endParaRPr lang="en-US" sz="5400" b="1" cap="none" spc="0" dirty="0">
              <a:ln w="2857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76200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Sharpen Pencil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Collect Chrome Book, Textbook, Please Do Now (counter in front of G. Pigs) 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Take out Planner,  Journal, Pen/Pencil that works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Write in todays Homework in your Journal </a:t>
            </a:r>
            <a:r>
              <a:rPr lang="en-US" sz="24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/ </a:t>
            </a:r>
            <a:r>
              <a:rPr lang="en-US" sz="32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STUDY VOCABULARY WORDS, FINISH PG. 4/5/6 IN 6 KINGDOM BOOK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Do Wednesday Please Do Now on own</a:t>
            </a:r>
          </a:p>
          <a:p>
            <a:r>
              <a:rPr lang="en-US" sz="2400" b="1" dirty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	</a:t>
            </a:r>
            <a:r>
              <a:rPr lang="en-US" sz="24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</a:t>
            </a:r>
            <a:r>
              <a:rPr lang="en-US" sz="32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(NO CHROME BOOK)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Study Vocabulary words on pg. 2/3 in 6 Kingdom Book for quiz</a:t>
            </a:r>
            <a:endParaRPr lang="en-US" sz="3200" b="1" dirty="0"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Arial Black" panose="020B0A04020102020204" pitchFamily="34" charset="0"/>
              <a:ea typeface="Adobe Kaiti Std R" panose="02020400000000000000" pitchFamily="18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31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6 Kingdoms Vocabulary Quiz</a:t>
            </a:r>
            <a:endParaRPr lang="en-US" sz="5400" b="1" u="sng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http://www.online-stopwatch.com/full-screen-stopwatch/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7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will have 10 Minutes to Complete.</a:t>
            </a:r>
          </a:p>
          <a:p>
            <a:pPr algn="ctr"/>
            <a:r>
              <a:rPr lang="en-US" sz="4000" dirty="0" smtClean="0"/>
              <a:t>1 minutes per question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749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683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 Kingdom Outline Notes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890336"/>
            <a:ext cx="8832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Students will complete a note outline over the 6 kingdoms.  Students will use this outline to complete pg. 4/5/6 in 6 Kingdoms book.</a:t>
            </a:r>
          </a:p>
          <a:p>
            <a:endParaRPr lang="en-US" sz="4000" dirty="0"/>
          </a:p>
          <a:p>
            <a:r>
              <a:rPr lang="en-US" sz="4000" dirty="0" smtClean="0"/>
              <a:t>Power Point is on </a:t>
            </a:r>
            <a:r>
              <a:rPr lang="en-US" sz="4000" dirty="0" smtClean="0">
                <a:hlinkClick r:id="rId2"/>
              </a:rPr>
              <a:t>www.coachpease.com</a:t>
            </a:r>
            <a:endParaRPr lang="en-US" sz="4000" dirty="0" smtClean="0"/>
          </a:p>
          <a:p>
            <a:r>
              <a:rPr lang="en-US" sz="4000" dirty="0" smtClean="0"/>
              <a:t>Click on the “4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6 Weeks” Link</a:t>
            </a:r>
          </a:p>
          <a:p>
            <a:r>
              <a:rPr lang="en-US" sz="4000" dirty="0" smtClean="0"/>
              <a:t>Click on the Updated- 14. 6 kingdoms and domains link under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2015-2016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46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B1345C-057C-46DE-80FE-806B0DB4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Pictures with reflection and blurred background</Template>
  <TotalTime>18</TotalTime>
  <Words>1323</Words>
  <Application>Microsoft Office PowerPoint</Application>
  <PresentationFormat>On-screen Show (4:3)</PresentationFormat>
  <Paragraphs>69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Kaiti Std R</vt:lpstr>
      <vt:lpstr>Adobe Hebrew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keywords/>
  <cp:lastModifiedBy>Pease, Katherine J</cp:lastModifiedBy>
  <cp:revision>4</cp:revision>
  <dcterms:created xsi:type="dcterms:W3CDTF">2016-01-20T14:46:32Z</dcterms:created>
  <dcterms:modified xsi:type="dcterms:W3CDTF">2016-01-20T15:05:21Z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