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7"/>
  </p:notesMasterIdLst>
  <p:handoutMasterIdLst>
    <p:handoutMasterId r:id="rId8"/>
  </p:handoutMasterIdLst>
  <p:sldIdLst>
    <p:sldId id="256" r:id="rId3"/>
    <p:sldId id="257" r:id="rId4"/>
    <p:sldId id="269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84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33BB8-6C7A-4BE0-9B55-9EAC48D52EC6}" type="datetimeFigureOut">
              <a:rPr lang="en-US"/>
              <a:t>1/18/2016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7AA83-DE31-4E93-AB07-EF7FB05F6670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22129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1EF64-F73B-4314-BB6F-BC0937BBDF19}" type="datetimeFigureOut">
              <a:rPr lang="en-US"/>
              <a:t>1/18/2016</a:t>
            </a:fld>
            <a:endParaRPr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E2820-AFE1-45FA-949E-17BDB534E1DC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579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915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542409-6A04-4DC6-AC3A-D3758287A8F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935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5E2820-AFE1-45FA-949E-17BDB534E1D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1491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5213" y="304800"/>
            <a:ext cx="7091361" cy="2793906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6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5213" y="3108804"/>
            <a:ext cx="7091361" cy="8382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9702-7FBF-4720-8670-571C5E7EEDDE}" type="datetime1">
              <a:rPr lang="en-US"/>
              <a:t>1/18/2016</a:t>
            </a:fld>
            <a:endParaRPr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9054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7AEA-BBBB-4C9B-AB23-214EAA8AB789}" type="datetime1">
              <a:rPr lang="en-US"/>
              <a:t>1/18/2016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0766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865014" y="304801"/>
            <a:ext cx="17158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09800" y="304801"/>
            <a:ext cx="7502814" cy="541020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CA30-F5CD-4CA0-B16A-349C6F830700}" type="datetime1">
              <a:rPr lang="en-US"/>
              <a:t>1/18/2016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99497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F48E-ABA0-4B58-B562-D1D7408067C4}" type="datetime1">
              <a:rPr lang="en-US"/>
              <a:t>1/18/2016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58999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0013" y="1600200"/>
            <a:ext cx="6400801" cy="2486025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80011" y="4105029"/>
            <a:ext cx="6400801" cy="914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034C-8BD9-4B0C-893B-33834FAB227F}" type="datetime1">
              <a:rPr lang="en-US"/>
              <a:t>1/18/2016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11791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08213" y="1600200"/>
            <a:ext cx="4572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008813" y="1600200"/>
            <a:ext cx="4572000" cy="41148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787AA-CBCD-47F9-A04C-7106C508CDE4}" type="datetime1">
              <a:rPr lang="en-US"/>
              <a:t>1/18/2016</a:t>
            </a:fld>
            <a:endParaRPr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0775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08213" y="2505075"/>
            <a:ext cx="4572000" cy="33375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0088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008813" y="2505075"/>
            <a:ext cx="4572000" cy="333756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C9DD-75F5-4611-BA0B-CFB1A226639C}" type="datetime1">
              <a:rPr lang="en-US"/>
              <a:t>1/18/2016</a:t>
            </a:fld>
            <a:endParaRPr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83304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F1F9-2D3D-4243-878F-D000C3F2A1C4}" type="datetime1">
              <a:rPr lang="en-US"/>
              <a:t>1/18/2016</a:t>
            </a:fld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69830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CBE8-1824-4658-A8BB-BECFAEB7E35A}" type="datetime1">
              <a:rPr lang="en-US"/>
              <a:t>1/18/2016</a:t>
            </a:fld>
            <a:endParaRPr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2252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3813" y="533400"/>
            <a:ext cx="6858000" cy="4800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CD17-C377-4DE5-9FCA-CC7471605C58}" type="datetime1">
              <a:rPr lang="en-US"/>
              <a:t>1/18/2016</a:t>
            </a:fld>
            <a:endParaRPr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9770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 bwMode="gray"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9F02-BE96-4BAE-86A5-1FA60D24CAE2}" type="datetime1">
              <a:rPr lang="en-US"/>
              <a:t>1/18/2016</a:t>
            </a:fld>
            <a:endParaRPr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/>
              <a:t>‹#›</a:t>
            </a:fld>
            <a:endParaRPr dirty="0"/>
          </a:p>
        </p:txBody>
      </p:sp>
      <p:sp>
        <p:nvSpPr>
          <p:cNvPr id="8" name="Rounded Rectangle 7"/>
          <p:cNvSpPr/>
          <p:nvPr/>
        </p:nvSpPr>
        <p:spPr>
          <a:xfrm>
            <a:off x="1293812" y="533400"/>
            <a:ext cx="68580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08112" y="647700"/>
            <a:ext cx="6629400" cy="4572000"/>
          </a:xfrm>
          <a:prstGeom prst="roundRect">
            <a:avLst>
              <a:gd name="adj" fmla="val 3725"/>
            </a:avLst>
          </a:prstGeom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63930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9372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3576" y="6505078"/>
            <a:ext cx="964036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fld id="{9D3B9702-7FBF-4720-8670-571C5E7EEDDE}" type="datetime1">
              <a:rPr lang="en-US"/>
              <a:t>1/18/2016</a:t>
            </a:fld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="1">
                <a:solidFill>
                  <a:schemeClr val="accent2"/>
                </a:solidFill>
              </a:defRPr>
            </a:lvl1pPr>
          </a:lstStyle>
          <a:p>
            <a:fld id="{8FDBFFB2-86D9-4B8F-A59A-553A60B94BBE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7025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dCm5CcQhU-c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achpease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22" y="-1001485"/>
            <a:ext cx="12184878" cy="2046514"/>
          </a:xfrm>
        </p:spPr>
        <p:txBody>
          <a:bodyPr/>
          <a:lstStyle/>
          <a:p>
            <a:pPr algn="ctr"/>
            <a:r>
              <a:rPr lang="en-US" dirty="0" smtClean="0"/>
              <a:t>Jan. 19, 2016/Please Do Now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23" y="1045029"/>
            <a:ext cx="9594078" cy="5812971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sz="3800" b="1" dirty="0" smtClean="0">
                <a:ln w="19050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Sharpen Pencil</a:t>
            </a:r>
          </a:p>
          <a:p>
            <a:pPr marL="457200" indent="-457200">
              <a:buAutoNum type="arabicPeriod"/>
            </a:pPr>
            <a:r>
              <a:rPr lang="en-US" sz="3800" b="1" dirty="0" smtClean="0">
                <a:ln w="19050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Collect chrome book, textbook (do NOT log in to chrome book) “</a:t>
            </a:r>
            <a:r>
              <a:rPr lang="en-US" sz="3800" b="1" dirty="0" smtClean="0">
                <a:ln w="19050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Please Do Now” from the basket on desk by door</a:t>
            </a:r>
          </a:p>
          <a:p>
            <a:pPr marL="457200" indent="-457200">
              <a:buAutoNum type="arabicPeriod"/>
            </a:pPr>
            <a:r>
              <a:rPr lang="en-US" sz="3800" b="1" dirty="0" smtClean="0">
                <a:ln w="19050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Take out Journal, Planner, Pen/Pencil that works</a:t>
            </a:r>
          </a:p>
          <a:p>
            <a:pPr marL="457200" indent="-457200">
              <a:buAutoNum type="arabicPeriod"/>
            </a:pPr>
            <a:r>
              <a:rPr lang="en-US" sz="3800" b="1" dirty="0" smtClean="0">
                <a:ln w="19050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Write in homework in Planner (study vocabulary words from 6 kingdoms book)</a:t>
            </a:r>
          </a:p>
          <a:p>
            <a:pPr marL="457200" indent="-457200">
              <a:buAutoNum type="arabicPeriod"/>
            </a:pPr>
            <a:r>
              <a:rPr lang="en-US" sz="3800" b="1" dirty="0" smtClean="0">
                <a:ln w="19050">
                  <a:solidFill>
                    <a:schemeClr val="bg1">
                      <a:lumMod val="75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Do Please Do Now for Monday.</a:t>
            </a:r>
          </a:p>
          <a:p>
            <a:pPr marL="457200" indent="-4572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842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30" y="-465909"/>
            <a:ext cx="9372600" cy="1200416"/>
          </a:xfrm>
        </p:spPr>
        <p:txBody>
          <a:bodyPr/>
          <a:lstStyle/>
          <a:p>
            <a:r>
              <a:rPr lang="fr-FR" u="sng" dirty="0" smtClean="0"/>
              <a:t>Review</a:t>
            </a:r>
            <a:r>
              <a:rPr lang="fr-FR" u="sng" dirty="0" smtClean="0"/>
              <a:t> of Classification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0788" y="640080"/>
            <a:ext cx="10781211" cy="5074920"/>
          </a:xfrm>
        </p:spPr>
        <p:txBody>
          <a:bodyPr>
            <a:noAutofit/>
          </a:bodyPr>
          <a:lstStyle/>
          <a:p>
            <a:r>
              <a:rPr lang="en-US" sz="4000" dirty="0" smtClean="0"/>
              <a:t>What does it mean to classify an organism?</a:t>
            </a:r>
          </a:p>
          <a:p>
            <a:pPr lvl="1"/>
            <a:r>
              <a:rPr lang="en-US" sz="4000" dirty="0" smtClean="0"/>
              <a:t>Pair share with table partner</a:t>
            </a:r>
            <a:endParaRPr lang="en-US" sz="4000" dirty="0"/>
          </a:p>
          <a:p>
            <a:pPr lvl="1"/>
            <a:r>
              <a:rPr lang="en-US" sz="4000" dirty="0" smtClean="0"/>
              <a:t>Watch short YouTube Clip below</a:t>
            </a:r>
          </a:p>
          <a:p>
            <a:pPr lvl="2"/>
            <a:r>
              <a:rPr lang="en-US" sz="4000" dirty="0">
                <a:hlinkClick r:id="rId3"/>
              </a:rPr>
              <a:t>https://</a:t>
            </a:r>
            <a:r>
              <a:rPr lang="en-US" sz="4000" dirty="0" smtClean="0">
                <a:hlinkClick r:id="rId3"/>
              </a:rPr>
              <a:t>youtu.be/dCm5CcQhU-c</a:t>
            </a:r>
            <a:endParaRPr lang="en-US" sz="4000" dirty="0" smtClean="0"/>
          </a:p>
          <a:p>
            <a:pPr lvl="2"/>
            <a:r>
              <a:rPr lang="en-US" sz="4000" dirty="0" smtClean="0"/>
              <a:t>Re-visit question above as a class for discussion.</a:t>
            </a:r>
          </a:p>
        </p:txBody>
      </p:sp>
    </p:spTree>
    <p:extLst>
      <p:ext uri="{BB962C8B-B14F-4D97-AF65-F5344CB8AC3E}">
        <p14:creationId xmlns:p14="http://schemas.microsoft.com/office/powerpoint/2010/main" val="2083928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53" y="-178526"/>
            <a:ext cx="9372600" cy="962297"/>
          </a:xfrm>
        </p:spPr>
        <p:txBody>
          <a:bodyPr>
            <a:normAutofit/>
          </a:bodyPr>
          <a:lstStyle/>
          <a:p>
            <a:r>
              <a:rPr lang="en-US" sz="5400" u="sng" dirty="0" smtClean="0"/>
              <a:t>6 Kingdoms Book</a:t>
            </a:r>
            <a:endParaRPr lang="en-US" sz="5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5944" y="783771"/>
            <a:ext cx="11874136" cy="493122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Teacher will pass out and explain expectations/procedures</a:t>
            </a:r>
          </a:p>
          <a:p>
            <a:r>
              <a:rPr lang="en-US" sz="3200" dirty="0" smtClean="0"/>
              <a:t>As students begin vocabulary words teacher will walk around and staple books together.  Teacher will also be checking for understanding as stapling book.</a:t>
            </a:r>
          </a:p>
          <a:p>
            <a:r>
              <a:rPr lang="en-US" sz="3200" dirty="0" smtClean="0"/>
              <a:t>If students do not finish vocabulary in class it will be homework.</a:t>
            </a:r>
          </a:p>
          <a:p>
            <a:pPr lvl="1"/>
            <a:r>
              <a:rPr lang="en-US" sz="3200" dirty="0" smtClean="0"/>
              <a:t>Books must come back or student will copy onto notebook paper all information covered next day. Student will transfer new information to book once gets home.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66169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3082" y="-269966"/>
            <a:ext cx="9372600" cy="1200416"/>
          </a:xfrm>
        </p:spPr>
        <p:txBody>
          <a:bodyPr>
            <a:normAutofit/>
          </a:bodyPr>
          <a:lstStyle/>
          <a:p>
            <a:r>
              <a:rPr lang="en-US" sz="6000" u="sng" dirty="0" smtClean="0">
                <a:latin typeface="Algerian" panose="04020705040A02060702" pitchFamily="82" charset="0"/>
              </a:rPr>
              <a:t>Vocabulary Words</a:t>
            </a:r>
            <a:endParaRPr lang="en-US" sz="6000" u="sng" dirty="0">
              <a:latin typeface="Algerian" panose="04020705040A02060702" pitchFamily="8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" y="930450"/>
            <a:ext cx="11848011" cy="478455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Classification		Autotropic</a:t>
            </a:r>
          </a:p>
          <a:p>
            <a:r>
              <a:rPr lang="en-US" sz="4000" dirty="0" smtClean="0"/>
              <a:t>Eukaryote</a:t>
            </a:r>
            <a:r>
              <a:rPr lang="en-US" sz="4000" dirty="0"/>
              <a:t>	</a:t>
            </a:r>
            <a:r>
              <a:rPr lang="en-US" sz="4000" dirty="0" smtClean="0"/>
              <a:t>		Asexual Reproduction</a:t>
            </a:r>
          </a:p>
          <a:p>
            <a:r>
              <a:rPr lang="en-US" sz="4000" dirty="0" smtClean="0"/>
              <a:t>Prokaryote		Organism</a:t>
            </a:r>
          </a:p>
          <a:p>
            <a:r>
              <a:rPr lang="en-US" sz="4000" dirty="0" smtClean="0"/>
              <a:t>Multicellular		Sexual Reproduction</a:t>
            </a:r>
          </a:p>
          <a:p>
            <a:r>
              <a:rPr lang="en-US" sz="4000" dirty="0" smtClean="0"/>
              <a:t>Unicellular			Heterotrophic</a:t>
            </a:r>
          </a:p>
          <a:p>
            <a:pPr marL="4572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46810" y="4607092"/>
            <a:ext cx="9945189" cy="2308324"/>
          </a:xfrm>
          <a:prstGeom prst="rect">
            <a:avLst/>
          </a:prstGeom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600" dirty="0" smtClean="0"/>
              <a:t>Students may use textbook, thinkcentral.com and/or class websites to assist.</a:t>
            </a:r>
          </a:p>
          <a:p>
            <a:r>
              <a:rPr lang="en-US" sz="3600" dirty="0" smtClean="0">
                <a:hlinkClick r:id="rId2"/>
              </a:rPr>
              <a:t>www.coachpease.com</a:t>
            </a:r>
            <a:endParaRPr lang="en-US" sz="3600" dirty="0" smtClean="0"/>
          </a:p>
          <a:p>
            <a:r>
              <a:rPr lang="en-US" sz="3600" dirty="0" smtClean="0"/>
              <a:t>http://marshscience6.blogspot.com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962506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Children Happy 16x9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3" id="{7909083B-3485-49E7-BBE7-EFD488C62F99}" vid="{B57F6697-5DA8-422E-86BF-20B69A74A1E0}"/>
    </a:ext>
  </a:extLst>
</a:theme>
</file>

<file path=ppt/theme/theme2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22224F2-88E2-4E19-8BE2-5AB2030F715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Children playing education presentation design (cartoon illustration, widescreen)</Template>
  <TotalTime>0</TotalTime>
  <Words>197</Words>
  <Application>Microsoft Office PowerPoint</Application>
  <PresentationFormat>Widescreen</PresentationFormat>
  <Paragraphs>29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Algerian</vt:lpstr>
      <vt:lpstr>Euphemia</vt:lpstr>
      <vt:lpstr>Wingdings</vt:lpstr>
      <vt:lpstr>Children Happy 16x9</vt:lpstr>
      <vt:lpstr>Jan. 19, 2016/Please Do Now</vt:lpstr>
      <vt:lpstr>Review of Classification</vt:lpstr>
      <vt:lpstr>6 Kingdoms Book</vt:lpstr>
      <vt:lpstr>Vocabulary Words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2016-01-19T04:13:50Z</dcterms:created>
  <dcterms:modified xsi:type="dcterms:W3CDTF">2016-01-19T04:42:24Z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TC034618839991</vt:lpwstr>
  </property>
</Properties>
</file>