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69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1/18/2016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1/18/2016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149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1/18/2016</a:t>
            </a:fld>
            <a:endParaRPr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1/18/2016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1/18/2016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1/18/2016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1/18/2016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1/18/2016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1/18/2016</a:t>
            </a:fld>
            <a:endParaRPr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1/18/2016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1/18/2016</a:t>
            </a:fld>
            <a:endParaRPr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1/18/2016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1/18/2016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9D3B9702-7FBF-4720-8670-571C5E7EEDDE}" type="datetime1">
              <a:rPr lang="en-US"/>
              <a:t>1/18/2016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accent2"/>
                </a:solidFill>
              </a:defRPr>
            </a:lvl1pPr>
          </a:lstStyle>
          <a:p>
            <a:fld id="{8FDBFFB2-86D9-4B8F-A59A-553A60B94BBE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dCm5CcQhU-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2" y="-1001485"/>
            <a:ext cx="12184878" cy="2046514"/>
          </a:xfrm>
        </p:spPr>
        <p:txBody>
          <a:bodyPr/>
          <a:lstStyle/>
          <a:p>
            <a:pPr algn="ctr"/>
            <a:r>
              <a:rPr lang="en-US" dirty="0" smtClean="0"/>
              <a:t>Jan. 19, 2016/Please Do Now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23" y="1045029"/>
            <a:ext cx="9594078" cy="5812971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3800" b="1" dirty="0" smtClean="0">
                <a:ln w="19050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Sharpen Pencil</a:t>
            </a:r>
          </a:p>
          <a:p>
            <a:pPr marL="457200" indent="-457200">
              <a:buAutoNum type="arabicPeriod"/>
            </a:pPr>
            <a:r>
              <a:rPr lang="en-US" sz="3800" b="1" dirty="0" smtClean="0">
                <a:ln w="19050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Collect chrome book, textbook (do NOT log in to chrome book) “</a:t>
            </a:r>
            <a:r>
              <a:rPr lang="en-US" sz="3800" b="1" dirty="0" smtClean="0">
                <a:ln w="19050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Please Do Now” from the basket on desk by door</a:t>
            </a:r>
          </a:p>
          <a:p>
            <a:pPr marL="457200" indent="-457200">
              <a:buAutoNum type="arabicPeriod"/>
            </a:pPr>
            <a:r>
              <a:rPr lang="en-US" sz="3800" b="1" dirty="0" smtClean="0">
                <a:ln w="19050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Take out Journal, Planner, Pen/Pencil that works</a:t>
            </a:r>
          </a:p>
          <a:p>
            <a:pPr marL="457200" indent="-457200">
              <a:buAutoNum type="arabicPeriod"/>
            </a:pPr>
            <a:r>
              <a:rPr lang="en-US" sz="3800" b="1" dirty="0" smtClean="0">
                <a:ln w="19050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Write in homework in Planner (study vocabulary words from 6 kingdoms book)</a:t>
            </a:r>
          </a:p>
          <a:p>
            <a:pPr marL="457200" indent="-457200">
              <a:buAutoNum type="arabicPeriod"/>
            </a:pPr>
            <a:r>
              <a:rPr lang="en-US" sz="3800" b="1" dirty="0" smtClean="0">
                <a:ln w="19050">
                  <a:solidFill>
                    <a:schemeClr val="bg1">
                      <a:lumMod val="75000"/>
                    </a:schemeClr>
                  </a:solidFill>
                  <a:prstDash val="solid"/>
                </a:ln>
                <a:solidFill>
                  <a:schemeClr val="tx1"/>
                </a:solidFill>
              </a:rPr>
              <a:t>Do Please Do Now for Monday.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30" y="-465909"/>
            <a:ext cx="9372600" cy="1200416"/>
          </a:xfrm>
        </p:spPr>
        <p:txBody>
          <a:bodyPr/>
          <a:lstStyle/>
          <a:p>
            <a:r>
              <a:rPr lang="fr-FR" u="sng" dirty="0" smtClean="0"/>
              <a:t>Review</a:t>
            </a:r>
            <a:r>
              <a:rPr lang="fr-FR" u="sng" dirty="0" smtClean="0"/>
              <a:t> of Classification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788" y="640080"/>
            <a:ext cx="10781211" cy="5074920"/>
          </a:xfrm>
        </p:spPr>
        <p:txBody>
          <a:bodyPr>
            <a:noAutofit/>
          </a:bodyPr>
          <a:lstStyle/>
          <a:p>
            <a:r>
              <a:rPr lang="en-US" sz="4000" dirty="0" smtClean="0"/>
              <a:t>What does it mean to classify an organism?</a:t>
            </a:r>
          </a:p>
          <a:p>
            <a:pPr lvl="1"/>
            <a:r>
              <a:rPr lang="en-US" sz="4000" dirty="0" smtClean="0"/>
              <a:t>Pair share with table partner</a:t>
            </a:r>
            <a:endParaRPr lang="en-US" sz="4000" dirty="0"/>
          </a:p>
          <a:p>
            <a:pPr lvl="1"/>
            <a:r>
              <a:rPr lang="en-US" sz="4000" dirty="0" smtClean="0"/>
              <a:t>Watch short YouTube Clip below</a:t>
            </a:r>
          </a:p>
          <a:p>
            <a:pPr lvl="2"/>
            <a:r>
              <a:rPr lang="en-US" sz="4000" dirty="0">
                <a:hlinkClick r:id="rId3"/>
              </a:rPr>
              <a:t>https://</a:t>
            </a:r>
            <a:r>
              <a:rPr lang="en-US" sz="4000" dirty="0" smtClean="0">
                <a:hlinkClick r:id="rId3"/>
              </a:rPr>
              <a:t>youtu.be/dCm5CcQhU-c</a:t>
            </a:r>
            <a:endParaRPr lang="en-US" sz="4000" dirty="0" smtClean="0"/>
          </a:p>
          <a:p>
            <a:pPr lvl="2"/>
            <a:r>
              <a:rPr lang="en-US" sz="4000" dirty="0" smtClean="0"/>
              <a:t>Re-visit question above as a class for discussion.</a:t>
            </a:r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3" y="-178526"/>
            <a:ext cx="9372600" cy="962297"/>
          </a:xfrm>
        </p:spPr>
        <p:txBody>
          <a:bodyPr>
            <a:normAutofit/>
          </a:bodyPr>
          <a:lstStyle/>
          <a:p>
            <a:r>
              <a:rPr lang="en-US" sz="5400" u="sng" dirty="0" smtClean="0"/>
              <a:t>6 Kingdoms Book</a:t>
            </a:r>
            <a:endParaRPr lang="en-US" sz="54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5944" y="783771"/>
            <a:ext cx="11874136" cy="4931229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Teacher will pass out and explain expectations/procedures</a:t>
            </a:r>
          </a:p>
          <a:p>
            <a:r>
              <a:rPr lang="en-US" sz="3200" dirty="0" smtClean="0"/>
              <a:t>As students begin vocabulary words teacher will walk around and staple books together.  Teacher will also be checking for understanding as stapling book.</a:t>
            </a:r>
          </a:p>
          <a:p>
            <a:r>
              <a:rPr lang="en-US" sz="3200" dirty="0" smtClean="0"/>
              <a:t>If students do not finish vocabulary in class it will be homework.</a:t>
            </a:r>
          </a:p>
          <a:p>
            <a:pPr lvl="1"/>
            <a:r>
              <a:rPr lang="en-US" sz="3200" dirty="0" smtClean="0"/>
              <a:t>Books must come back or student will copy onto notebook paper all information covered next day. Student will transfer new information to book once gets home.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6616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3082" y="-269966"/>
            <a:ext cx="9372600" cy="1200416"/>
          </a:xfrm>
        </p:spPr>
        <p:txBody>
          <a:bodyPr>
            <a:normAutofit/>
          </a:bodyPr>
          <a:lstStyle/>
          <a:p>
            <a:r>
              <a:rPr lang="en-US" sz="6000" u="sng" dirty="0" smtClean="0">
                <a:latin typeface="Algerian" panose="04020705040A02060702" pitchFamily="82" charset="0"/>
              </a:rPr>
              <a:t>Vocabulary Words</a:t>
            </a:r>
            <a:endParaRPr lang="en-US" sz="6000" u="sng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" y="930450"/>
            <a:ext cx="11848011" cy="478455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Classification		Autotropic</a:t>
            </a:r>
          </a:p>
          <a:p>
            <a:r>
              <a:rPr lang="en-US" sz="4000" dirty="0" smtClean="0"/>
              <a:t>Eukaryote</a:t>
            </a:r>
            <a:r>
              <a:rPr lang="en-US" sz="4000" dirty="0"/>
              <a:t>	</a:t>
            </a:r>
            <a:r>
              <a:rPr lang="en-US" sz="4000" dirty="0" smtClean="0"/>
              <a:t>		Asexual Reproduction</a:t>
            </a:r>
          </a:p>
          <a:p>
            <a:r>
              <a:rPr lang="en-US" sz="4000" dirty="0" smtClean="0"/>
              <a:t>Prokaryote		Organism</a:t>
            </a:r>
          </a:p>
          <a:p>
            <a:r>
              <a:rPr lang="en-US" sz="4000" dirty="0" smtClean="0"/>
              <a:t>Multicellular		Sexual Reproduction</a:t>
            </a:r>
          </a:p>
          <a:p>
            <a:r>
              <a:rPr lang="en-US" sz="4000" dirty="0" smtClean="0"/>
              <a:t>Unicellular			Heterotrophic</a:t>
            </a:r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46810" y="4607092"/>
            <a:ext cx="9945189" cy="2308324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/>
              <a:t>Students may use textbook, thinkcentral.com and/or class websites to assist.</a:t>
            </a:r>
          </a:p>
          <a:p>
            <a:r>
              <a:rPr lang="en-US" sz="3600" dirty="0" smtClean="0">
                <a:hlinkClick r:id="rId2"/>
              </a:rPr>
              <a:t>www.coachpease.com</a:t>
            </a:r>
            <a:endParaRPr lang="en-US" sz="3600" dirty="0" smtClean="0"/>
          </a:p>
          <a:p>
            <a:r>
              <a:rPr lang="en-US" sz="3600" dirty="0" smtClean="0"/>
              <a:t>http://marshscience6.blogspot.com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6250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Children Happy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7909083B-3485-49E7-BBE7-EFD488C62F99}" vid="{B57F6697-5DA8-422E-86BF-20B69A74A1E0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2224F2-88E2-4E19-8BE2-5AB2030F71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0</TotalTime>
  <Words>197</Words>
  <Application>Microsoft Office PowerPoint</Application>
  <PresentationFormat>Widescreen</PresentationFormat>
  <Paragraphs>29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Algerian</vt:lpstr>
      <vt:lpstr>Euphemia</vt:lpstr>
      <vt:lpstr>Wingdings</vt:lpstr>
      <vt:lpstr>Children Happy 16x9</vt:lpstr>
      <vt:lpstr>Jan. 19, 2016/Please Do Now</vt:lpstr>
      <vt:lpstr>Review of Classification</vt:lpstr>
      <vt:lpstr>6 Kingdoms Book</vt:lpstr>
      <vt:lpstr>Vocabulary Words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2016-01-19T04:13:50Z</dcterms:created>
  <dcterms:modified xsi:type="dcterms:W3CDTF">2016-01-19T04:42:24Z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TC034618839991</vt:lpwstr>
  </property>
</Properties>
</file>