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11"/>
  </p:notesMasterIdLst>
  <p:handoutMasterIdLst>
    <p:handoutMasterId r:id="rId12"/>
  </p:handoutMasterIdLst>
  <p:sldIdLst>
    <p:sldId id="257" r:id="rId3"/>
    <p:sldId id="258" r:id="rId4"/>
    <p:sldId id="259" r:id="rId5"/>
    <p:sldId id="260" r:id="rId6"/>
    <p:sldId id="261" r:id="rId7"/>
    <p:sldId id="262" r:id="rId8"/>
    <p:sldId id="263" r:id="rId9"/>
    <p:sldId id="264" r:id="rId10"/>
  </p:sldIdLst>
  <p:sldSz cx="12188825"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2496">
          <p15:clr>
            <a:srgbClr val="A4A3A4"/>
          </p15:clr>
        </p15:guide>
        <p15:guide id="3" orient="horz" pos="2880">
          <p15:clr>
            <a:srgbClr val="A4A3A4"/>
          </p15:clr>
        </p15:guide>
        <p15:guide id="4" orient="horz" pos="1056">
          <p15:clr>
            <a:srgbClr val="A4A3A4"/>
          </p15:clr>
        </p15:guide>
        <p15:guide id="5" orient="horz" pos="3888">
          <p15:clr>
            <a:srgbClr val="A4A3A4"/>
          </p15:clr>
        </p15:guide>
        <p15:guide id="6" orient="horz" pos="240">
          <p15:clr>
            <a:srgbClr val="A4A3A4"/>
          </p15:clr>
        </p15:guide>
        <p15:guide id="7" pos="3839">
          <p15:clr>
            <a:srgbClr val="A4A3A4"/>
          </p15:clr>
        </p15:guide>
        <p15:guide id="8" pos="527">
          <p15:clr>
            <a:srgbClr val="A4A3A4"/>
          </p15:clr>
        </p15:guide>
        <p15:guide id="9" pos="815">
          <p15:clr>
            <a:srgbClr val="A4A3A4"/>
          </p15:clr>
        </p15:guide>
        <p15:guide id="10" pos="6863">
          <p15:clr>
            <a:srgbClr val="A4A3A4"/>
          </p15:clr>
        </p15:guide>
        <p15:guide id="11" pos="6143">
          <p15:clr>
            <a:srgbClr val="A4A3A4"/>
          </p15:clr>
        </p15:guide>
        <p15:guide id="12" pos="4703">
          <p15:clr>
            <a:srgbClr val="A4A3A4"/>
          </p15:clr>
        </p15:guide>
      </p15:sldGuideLst>
    </p:ext>
    <p:ext uri="{2D200454-40CA-4A62-9FC3-DE9A4176ACB9}">
      <p15:notesGuideLst xmlns:p15="http://schemas.microsoft.com/office/powerpoint/2012/main">
        <p15:guide id="1" orient="horz" pos="2932" userDrawn="1">
          <p15:clr>
            <a:srgbClr val="A4A3A4"/>
          </p15:clr>
        </p15:guide>
        <p15:guide id="2" pos="219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p:scale>
          <a:sx n="75" d="100"/>
          <a:sy n="75" d="100"/>
        </p:scale>
        <p:origin x="974" y="365"/>
      </p:cViewPr>
      <p:guideLst>
        <p:guide orient="horz" pos="2160"/>
        <p:guide orient="horz" pos="2496"/>
        <p:guide orient="horz" pos="2880"/>
        <p:guide orient="horz" pos="1056"/>
        <p:guide orient="horz" pos="3888"/>
        <p:guide orient="horz" pos="240"/>
        <p:guide pos="3839"/>
        <p:guide pos="527"/>
        <p:guide pos="815"/>
        <p:guide pos="6863"/>
        <p:guide pos="6143"/>
        <p:guide pos="4703"/>
      </p:guideLst>
    </p:cSldViewPr>
  </p:slideViewPr>
  <p:notesTextViewPr>
    <p:cViewPr>
      <p:scale>
        <a:sx n="1" d="1"/>
        <a:sy n="1" d="1"/>
      </p:scale>
      <p:origin x="0" y="0"/>
    </p:cViewPr>
  </p:notesTextViewPr>
  <p:notesViewPr>
    <p:cSldViewPr>
      <p:cViewPr varScale="1">
        <p:scale>
          <a:sx n="76" d="100"/>
          <a:sy n="76" d="100"/>
        </p:scale>
        <p:origin x="1680" y="96"/>
      </p:cViewPr>
      <p:guideLst>
        <p:guide orient="horz" pos="2932"/>
        <p:guide pos="219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a:p>
        </p:txBody>
      </p:sp>
      <p:sp>
        <p:nvSpPr>
          <p:cNvPr id="3" name="Date Placeholder 2"/>
          <p:cNvSpPr>
            <a:spLocks noGrp="1"/>
          </p:cNvSpPr>
          <p:nvPr>
            <p:ph type="dt" sz="quarter" idx="1"/>
          </p:nvPr>
        </p:nvSpPr>
        <p:spPr>
          <a:xfrm>
            <a:off x="3939466" y="0"/>
            <a:ext cx="3013763" cy="465455"/>
          </a:xfrm>
          <a:prstGeom prst="rect">
            <a:avLst/>
          </a:prstGeom>
        </p:spPr>
        <p:txBody>
          <a:bodyPr vert="horz" lIns="92930" tIns="46465" rIns="92930" bIns="46465" rtlCol="0"/>
          <a:lstStyle>
            <a:lvl1pPr algn="r">
              <a:defRPr sz="1200"/>
            </a:lvl1pPr>
          </a:lstStyle>
          <a:p>
            <a:fld id="{BA5A207F-0F91-42F2-96D0-049C6003623B}" type="datetimeFigureOut">
              <a:rPr lang="en-US"/>
              <a:t>1/17/2017</a:t>
            </a:fld>
            <a:endParaRPr/>
          </a:p>
        </p:txBody>
      </p:sp>
      <p:sp>
        <p:nvSpPr>
          <p:cNvPr id="4" name="Footer Placeholder 3"/>
          <p:cNvSpPr>
            <a:spLocks noGrp="1"/>
          </p:cNvSpPr>
          <p:nvPr>
            <p:ph type="ftr" sz="quarter" idx="2"/>
          </p:nvPr>
        </p:nvSpPr>
        <p:spPr>
          <a:xfrm>
            <a:off x="0" y="8842029"/>
            <a:ext cx="3013763" cy="465455"/>
          </a:xfrm>
          <a:prstGeom prst="rect">
            <a:avLst/>
          </a:prstGeom>
        </p:spPr>
        <p:txBody>
          <a:bodyPr vert="horz" lIns="92930" tIns="46465" rIns="92930" bIns="46465" rtlCol="0" anchor="b"/>
          <a:lstStyle>
            <a:lvl1pPr algn="l">
              <a:defRPr sz="1200"/>
            </a:lvl1pPr>
          </a:lstStyle>
          <a:p>
            <a:endParaRPr/>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0" tIns="46465" rIns="92930" bIns="46465" rtlCol="0" anchor="b"/>
          <a:lstStyle>
            <a:lvl1pPr algn="r">
              <a:defRPr sz="1200"/>
            </a:lvl1pPr>
          </a:lstStyle>
          <a:p>
            <a:fld id="{9C567D4A-04CB-4EDF-8FB1-342A02FC8EC5}" type="slidenum">
              <a:rPr/>
              <a:t>‹#›</a:t>
            </a:fld>
            <a:endParaRPr/>
          </a:p>
        </p:txBody>
      </p:sp>
    </p:spTree>
    <p:extLst>
      <p:ext uri="{BB962C8B-B14F-4D97-AF65-F5344CB8AC3E}">
        <p14:creationId xmlns:p14="http://schemas.microsoft.com/office/powerpoint/2010/main" val="1580125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48CC13F5-F2B1-464B-BE8F-27ABFBD2FBDE}" type="datetimeFigureOut">
              <a:rPr lang="en-US"/>
              <a:t>1/17/2017</a:t>
            </a:fld>
            <a:endParaRPr/>
          </a:p>
        </p:txBody>
      </p:sp>
      <p:sp>
        <p:nvSpPr>
          <p:cNvPr id="4" name="Slide Image Placeholder 3"/>
          <p:cNvSpPr>
            <a:spLocks noGrp="1" noRot="1" noChangeAspect="1"/>
          </p:cNvSpPr>
          <p:nvPr>
            <p:ph type="sldImg" idx="2"/>
          </p:nvPr>
        </p:nvSpPr>
        <p:spPr>
          <a:xfrm>
            <a:off x="376238" y="698500"/>
            <a:ext cx="6202362" cy="3490913"/>
          </a:xfrm>
          <a:prstGeom prst="rect">
            <a:avLst/>
          </a:prstGeom>
          <a:noFill/>
          <a:ln w="12700">
            <a:solidFill>
              <a:prstClr val="black"/>
            </a:solidFill>
          </a:ln>
        </p:spPr>
        <p:txBody>
          <a:bodyPr vert="horz" lIns="92930" tIns="46465" rIns="92930" bIns="46465" rtlCol="0" anchor="ctr"/>
          <a:lstStyle/>
          <a:p>
            <a:endParaRPr/>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2E61351F-DBB1-4664-ADA9-83BC7CB8848D}" type="slidenum">
              <a:rPr/>
              <a:t>‹#›</a:t>
            </a:fld>
            <a:endParaRPr/>
          </a:p>
        </p:txBody>
      </p:sp>
    </p:spTree>
    <p:extLst>
      <p:ext uri="{BB962C8B-B14F-4D97-AF65-F5344CB8AC3E}">
        <p14:creationId xmlns:p14="http://schemas.microsoft.com/office/powerpoint/2010/main" val="3642362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ltGray">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CD9712D-992A-4AB1-A5C2-575F75921AA2}"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EFA0A-2F20-4B60-98C6-5FFDA469AA1C}" type="slidenum">
              <a:rPr lang="en-US" smtClean="0"/>
              <a:t>‹#›</a:t>
            </a:fld>
            <a:endParaRPr lang="en-US"/>
          </a:p>
        </p:txBody>
      </p:sp>
      <p:sp>
        <p:nvSpPr>
          <p:cNvPr id="3" name="Subtitle 2"/>
          <p:cNvSpPr>
            <a:spLocks noGrp="1"/>
          </p:cNvSpPr>
          <p:nvPr>
            <p:ph type="subTitle" idx="1"/>
          </p:nvPr>
        </p:nvSpPr>
        <p:spPr>
          <a:xfrm>
            <a:off x="1293813" y="4267200"/>
            <a:ext cx="8458200" cy="1371600"/>
          </a:xfrm>
          <a:noFill/>
        </p:spPr>
        <p:txBody>
          <a:bodyPr>
            <a:norm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2" name="Title 1"/>
          <p:cNvSpPr>
            <a:spLocks noGrp="1"/>
          </p:cNvSpPr>
          <p:nvPr>
            <p:ph type="ctrTitle"/>
          </p:nvPr>
        </p:nvSpPr>
        <p:spPr>
          <a:xfrm>
            <a:off x="1293814" y="990600"/>
            <a:ext cx="8458200" cy="3200400"/>
          </a:xfrm>
        </p:spPr>
        <p:txBody>
          <a:bodyPr>
            <a:normAutofit/>
          </a:bodyPr>
          <a:lstStyle>
            <a:lvl1pPr>
              <a:defRPr sz="6000"/>
            </a:lvl1pPr>
          </a:lstStyle>
          <a:p>
            <a:r>
              <a:rPr lang="en-US" smtClean="0"/>
              <a:t>Click to edit Master title style</a:t>
            </a:r>
            <a:endParaRPr/>
          </a:p>
        </p:txBody>
      </p:sp>
    </p:spTree>
    <p:extLst>
      <p:ext uri="{BB962C8B-B14F-4D97-AF65-F5344CB8AC3E}">
        <p14:creationId xmlns:p14="http://schemas.microsoft.com/office/powerpoint/2010/main" val="287859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CD9712D-992A-4AB1-A5C2-575F75921AA2}"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EFA0A-2F20-4B60-98C6-5FFDA469AA1C}" type="slidenum">
              <a:rPr lang="en-US" smtClean="0"/>
              <a:t>‹#›</a:t>
            </a:fld>
            <a:endParaRPr lang="en-US"/>
          </a:p>
        </p:txBody>
      </p:sp>
      <p:sp>
        <p:nvSpPr>
          <p:cNvPr id="3" name="Vertical Text Placeholder 2"/>
          <p:cNvSpPr>
            <a:spLocks noGrp="1"/>
          </p:cNvSpPr>
          <p:nvPr>
            <p:ph type="body" orient="vert" idx="1"/>
          </p:nvPr>
        </p:nvSpPr>
        <p:spPr/>
        <p:txBody>
          <a:bodyPr vert="eaVert"/>
          <a:lstStyle>
            <a:lvl5pPr>
              <a:defRPr/>
            </a:lvl5pPr>
            <a:lvl6pPr marL="1600200">
              <a:defRPr/>
            </a:lvl6pPr>
            <a:lvl7pPr marL="1874520">
              <a:defRPr/>
            </a:lvl7pPr>
            <a:lvl8pPr marL="2148840">
              <a:defRPr/>
            </a:lvl8pPr>
            <a:lvl9pPr marL="242316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3387032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CD9712D-992A-4AB1-A5C2-575F75921AA2}"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EFA0A-2F20-4B60-98C6-5FFDA469AA1C}" type="slidenum">
              <a:rPr lang="en-US" smtClean="0"/>
              <a:t>‹#›</a:t>
            </a:fld>
            <a:endParaRPr lang="en-US"/>
          </a:p>
        </p:txBody>
      </p:sp>
      <p:sp>
        <p:nvSpPr>
          <p:cNvPr id="3" name="Vertical Text Placeholder 2"/>
          <p:cNvSpPr>
            <a:spLocks noGrp="1"/>
          </p:cNvSpPr>
          <p:nvPr>
            <p:ph type="body" orient="vert" idx="1"/>
          </p:nvPr>
        </p:nvSpPr>
        <p:spPr>
          <a:xfrm>
            <a:off x="1293814" y="381000"/>
            <a:ext cx="8305800" cy="5791200"/>
          </a:xfrm>
        </p:spPr>
        <p:txBody>
          <a:bodyPr vert="eaVert"/>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Vertical Title 1"/>
          <p:cNvSpPr>
            <a:spLocks noGrp="1"/>
          </p:cNvSpPr>
          <p:nvPr>
            <p:ph type="title" orient="vert"/>
          </p:nvPr>
        </p:nvSpPr>
        <p:spPr>
          <a:xfrm>
            <a:off x="9752014" y="381000"/>
            <a:ext cx="1904998" cy="5791200"/>
          </a:xfrm>
        </p:spPr>
        <p:txBody>
          <a:bodyPr vert="eaVert"/>
          <a:lstStyle/>
          <a:p>
            <a:r>
              <a:rPr lang="en-US" smtClean="0"/>
              <a:t>Click to edit Master title style</a:t>
            </a:r>
            <a:endParaRPr/>
          </a:p>
        </p:txBody>
      </p:sp>
    </p:spTree>
    <p:extLst>
      <p:ext uri="{BB962C8B-B14F-4D97-AF65-F5344CB8AC3E}">
        <p14:creationId xmlns:p14="http://schemas.microsoft.com/office/powerpoint/2010/main" val="61985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CD9712D-992A-4AB1-A5C2-575F75921AA2}"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EFA0A-2F20-4B60-98C6-5FFDA469AA1C}" type="slidenum">
              <a:rPr lang="en-US" smtClean="0"/>
              <a:t>‹#›</a:t>
            </a:fld>
            <a:endParaRPr lang="en-US"/>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2194492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CD9712D-992A-4AB1-A5C2-575F75921AA2}"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EFA0A-2F20-4B60-98C6-5FFDA469AA1C}" type="slidenum">
              <a:rPr lang="en-US" smtClean="0"/>
              <a:t>‹#›</a:t>
            </a:fld>
            <a:endParaRPr lang="en-US"/>
          </a:p>
        </p:txBody>
      </p:sp>
      <p:sp>
        <p:nvSpPr>
          <p:cNvPr id="3" name="Text Placeholder 2"/>
          <p:cNvSpPr>
            <a:spLocks noGrp="1"/>
          </p:cNvSpPr>
          <p:nvPr>
            <p:ph type="body" idx="1"/>
          </p:nvPr>
        </p:nvSpPr>
        <p:spPr>
          <a:xfrm>
            <a:off x="1293813" y="4876800"/>
            <a:ext cx="8458201" cy="1143000"/>
          </a:xfrm>
          <a:noFill/>
        </p:spPr>
        <p:txBody>
          <a:bodyPr anchor="t">
            <a:normAutofit/>
          </a:bodyPr>
          <a:lstStyle>
            <a:lvl1pPr marL="0" indent="0">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2" name="Title 1"/>
          <p:cNvSpPr>
            <a:spLocks noGrp="1"/>
          </p:cNvSpPr>
          <p:nvPr>
            <p:ph type="title"/>
          </p:nvPr>
        </p:nvSpPr>
        <p:spPr>
          <a:xfrm>
            <a:off x="1293813" y="2057400"/>
            <a:ext cx="8458201" cy="2666999"/>
          </a:xfrm>
        </p:spPr>
        <p:txBody>
          <a:bodyPr anchor="b">
            <a:normAutofit/>
          </a:bodyPr>
          <a:lstStyle>
            <a:lvl1pPr algn="l">
              <a:defRPr sz="4800" b="0" i="0" cap="none" baseline="0"/>
            </a:lvl1pPr>
          </a:lstStyle>
          <a:p>
            <a:r>
              <a:rPr lang="en-US" smtClean="0"/>
              <a:t>Click to edit Master title style</a:t>
            </a:r>
            <a:endParaRPr/>
          </a:p>
        </p:txBody>
      </p:sp>
    </p:spTree>
    <p:extLst>
      <p:ext uri="{BB962C8B-B14F-4D97-AF65-F5344CB8AC3E}">
        <p14:creationId xmlns:p14="http://schemas.microsoft.com/office/powerpoint/2010/main" val="221561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CD9712D-992A-4AB1-A5C2-575F75921AA2}" type="datetimeFigureOut">
              <a:rPr lang="en-US" smtClean="0"/>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FEFA0A-2F20-4B60-98C6-5FFDA469AA1C}" type="slidenum">
              <a:rPr lang="en-US" smtClean="0"/>
              <a:t>‹#›</a:t>
            </a:fld>
            <a:endParaRPr lang="en-US"/>
          </a:p>
        </p:txBody>
      </p:sp>
      <p:sp>
        <p:nvSpPr>
          <p:cNvPr id="4" name="Content Placeholder 3"/>
          <p:cNvSpPr>
            <a:spLocks noGrp="1"/>
          </p:cNvSpPr>
          <p:nvPr>
            <p:ph sz="half" idx="2"/>
          </p:nvPr>
        </p:nvSpPr>
        <p:spPr>
          <a:xfrm>
            <a:off x="6202035" y="1676401"/>
            <a:ext cx="4700016" cy="4495800"/>
          </a:xfrm>
        </p:spPr>
        <p:txBody>
          <a:bodyPr>
            <a:normAutofit/>
          </a:bodyPr>
          <a:lstStyle>
            <a:lvl1pPr>
              <a:defRPr sz="2400"/>
            </a:lvl1pPr>
            <a:lvl2pPr>
              <a:defRPr sz="2000"/>
            </a:lvl2pPr>
            <a:lvl3pPr>
              <a:defRPr sz="1800"/>
            </a:lvl3pPr>
            <a:lvl4pPr>
              <a:defRPr sz="1600"/>
            </a:lvl4pPr>
            <a:lvl5pPr>
              <a:defRPr sz="1600"/>
            </a:lvl5pPr>
            <a:lvl6pPr marL="1600200">
              <a:defRPr sz="1600"/>
            </a:lvl6pPr>
            <a:lvl7pPr marL="1874520">
              <a:defRPr sz="1600"/>
            </a:lvl7pPr>
            <a:lvl8pPr marL="2148840">
              <a:defRPr sz="1600"/>
            </a:lvl8pPr>
            <a:lvl9pPr marL="242316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Content Placeholder 2"/>
          <p:cNvSpPr>
            <a:spLocks noGrp="1"/>
          </p:cNvSpPr>
          <p:nvPr>
            <p:ph sz="half" idx="1"/>
          </p:nvPr>
        </p:nvSpPr>
        <p:spPr>
          <a:xfrm>
            <a:off x="1293812" y="1676400"/>
            <a:ext cx="4700016" cy="4495800"/>
          </a:xfrm>
        </p:spPr>
        <p:txBody>
          <a:bodyPr>
            <a:normAutofit/>
          </a:bodyPr>
          <a:lstStyle>
            <a:lvl1pPr>
              <a:defRPr sz="2400"/>
            </a:lvl1pPr>
            <a:lvl2pPr>
              <a:defRPr sz="2000"/>
            </a:lvl2pPr>
            <a:lvl3pPr>
              <a:defRPr sz="1800"/>
            </a:lvl3pPr>
            <a:lvl4pPr>
              <a:defRPr sz="1600"/>
            </a:lvl4pPr>
            <a:lvl5pPr>
              <a:defRPr sz="1600"/>
            </a:lvl5pPr>
            <a:lvl6pPr marL="1600200">
              <a:defRPr sz="1600"/>
            </a:lvl6pPr>
            <a:lvl7pPr marL="1874520">
              <a:defRPr sz="1600"/>
            </a:lvl7pPr>
            <a:lvl8pPr marL="2148840">
              <a:defRPr sz="1600"/>
            </a:lvl8pPr>
            <a:lvl9pPr marL="242316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2193451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3CD9712D-992A-4AB1-A5C2-575F75921AA2}" type="datetimeFigureOut">
              <a:rPr lang="en-US" smtClean="0"/>
              <a:t>1/17/2017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FEFA0A-2F20-4B60-98C6-5FFDA469AA1C}" type="slidenum">
              <a:rPr lang="en-US" smtClean="0"/>
              <a:t>‹#›</a:t>
            </a:fld>
            <a:endParaRPr lang="en-US"/>
          </a:p>
        </p:txBody>
      </p:sp>
      <p:sp>
        <p:nvSpPr>
          <p:cNvPr id="6" name="Content Placeholder 5"/>
          <p:cNvSpPr>
            <a:spLocks noGrp="1"/>
          </p:cNvSpPr>
          <p:nvPr>
            <p:ph sz="quarter" idx="4"/>
          </p:nvPr>
        </p:nvSpPr>
        <p:spPr>
          <a:xfrm>
            <a:off x="6191754" y="2516457"/>
            <a:ext cx="4703259" cy="3655743"/>
          </a:xfrm>
        </p:spPr>
        <p:txBody>
          <a:bodyPr/>
          <a:lstStyle>
            <a:lvl1pPr>
              <a:defRPr sz="2200"/>
            </a:lvl1pPr>
            <a:lvl2pPr>
              <a:defRPr sz="2000"/>
            </a:lvl2pPr>
            <a:lvl3pPr>
              <a:defRPr sz="1800"/>
            </a:lvl3pPr>
            <a:lvl4pPr>
              <a:defRPr sz="1600"/>
            </a:lvl4pPr>
            <a:lvl5pPr>
              <a:defRPr sz="1600"/>
            </a:lvl5pPr>
            <a:lvl6pPr marL="1600200">
              <a:defRPr sz="1600"/>
            </a:lvl6pPr>
            <a:lvl7pPr marL="1874520">
              <a:defRPr sz="1600"/>
            </a:lvl7pPr>
            <a:lvl8pPr marL="2148840">
              <a:defRPr sz="1600"/>
            </a:lvl8pPr>
            <a:lvl9pPr marL="242316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191754" y="1676399"/>
            <a:ext cx="4703259" cy="762001"/>
          </a:xfrm>
        </p:spPr>
        <p:txBody>
          <a:bodyPr anchor="ctr">
            <a:noAutofit/>
          </a:bodyP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93813" y="2516457"/>
            <a:ext cx="4701142" cy="3655743"/>
          </a:xfrm>
        </p:spPr>
        <p:txBody>
          <a:bodyPr/>
          <a:lstStyle>
            <a:lvl1pPr>
              <a:defRPr sz="2200"/>
            </a:lvl1pPr>
            <a:lvl2pPr>
              <a:defRPr sz="2000"/>
            </a:lvl2pPr>
            <a:lvl3pPr>
              <a:defRPr sz="1800"/>
            </a:lvl3pPr>
            <a:lvl4pPr>
              <a:defRPr sz="1600"/>
            </a:lvl4pPr>
            <a:lvl5pPr>
              <a:defRPr sz="1600"/>
            </a:lvl5pPr>
            <a:lvl6pPr marL="1600200">
              <a:defRPr sz="1600"/>
            </a:lvl6pPr>
            <a:lvl7pPr marL="1874520">
              <a:defRPr sz="1600"/>
            </a:lvl7pPr>
            <a:lvl8pPr marL="2148840">
              <a:defRPr sz="1600"/>
            </a:lvl8pPr>
            <a:lvl9pPr marL="242316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Text Placeholder 2"/>
          <p:cNvSpPr>
            <a:spLocks noGrp="1"/>
          </p:cNvSpPr>
          <p:nvPr>
            <p:ph type="body" idx="1"/>
          </p:nvPr>
        </p:nvSpPr>
        <p:spPr>
          <a:xfrm>
            <a:off x="1293813" y="1676399"/>
            <a:ext cx="4701142" cy="762001"/>
          </a:xfrm>
        </p:spPr>
        <p:txBody>
          <a:bodyPr anchor="ctr">
            <a:noAutofit/>
          </a:bodyP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1293813" y="381000"/>
            <a:ext cx="9601200" cy="1143000"/>
          </a:xfrm>
        </p:spPr>
        <p:txBody>
          <a:bodyPr/>
          <a:lstStyle>
            <a:lvl1pPr>
              <a:defRPr/>
            </a:lvl1pPr>
          </a:lstStyle>
          <a:p>
            <a:r>
              <a:rPr lang="en-US" smtClean="0"/>
              <a:t>Click to edit Master title style</a:t>
            </a:r>
            <a:endParaRPr/>
          </a:p>
        </p:txBody>
      </p:sp>
    </p:spTree>
    <p:extLst>
      <p:ext uri="{BB962C8B-B14F-4D97-AF65-F5344CB8AC3E}">
        <p14:creationId xmlns:p14="http://schemas.microsoft.com/office/powerpoint/2010/main" val="3057684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CD9712D-992A-4AB1-A5C2-575F75921AA2}" type="datetimeFigureOut">
              <a:rPr lang="en-US" smtClean="0"/>
              <a:t>1/17/2017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FEFA0A-2F20-4B60-98C6-5FFDA469AA1C}"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951180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D9712D-992A-4AB1-A5C2-575F75921AA2}" type="datetimeFigureOut">
              <a:rPr lang="en-US" smtClean="0"/>
              <a:t>1/17/2017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FEFA0A-2F20-4B60-98C6-5FFDA469AA1C}" type="slidenum">
              <a:rPr lang="en-US" smtClean="0"/>
              <a:t>‹#›</a:t>
            </a:fld>
            <a:endParaRPr lang="en-US"/>
          </a:p>
        </p:txBody>
      </p:sp>
    </p:spTree>
    <p:extLst>
      <p:ext uri="{BB962C8B-B14F-4D97-AF65-F5344CB8AC3E}">
        <p14:creationId xmlns:p14="http://schemas.microsoft.com/office/powerpoint/2010/main" val="3339154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CD9712D-992A-4AB1-A5C2-575F75921AA2}" type="datetimeFigureOut">
              <a:rPr lang="en-US" smtClean="0"/>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FEFA0A-2F20-4B60-98C6-5FFDA469AA1C}" type="slidenum">
              <a:rPr lang="en-US" smtClean="0"/>
              <a:t>‹#›</a:t>
            </a:fld>
            <a:endParaRPr lang="en-US"/>
          </a:p>
        </p:txBody>
      </p:sp>
      <p:sp>
        <p:nvSpPr>
          <p:cNvPr id="4" name="Text Placeholder 3"/>
          <p:cNvSpPr>
            <a:spLocks noGrp="1"/>
          </p:cNvSpPr>
          <p:nvPr>
            <p:ph type="body" sz="half" idx="2"/>
          </p:nvPr>
        </p:nvSpPr>
        <p:spPr>
          <a:xfrm>
            <a:off x="7770811" y="4191000"/>
            <a:ext cx="3810000" cy="1524000"/>
          </a:xfrm>
          <a:noFill/>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Content Placeholder 2"/>
          <p:cNvSpPr>
            <a:spLocks noGrp="1"/>
          </p:cNvSpPr>
          <p:nvPr>
            <p:ph idx="1"/>
          </p:nvPr>
        </p:nvSpPr>
        <p:spPr>
          <a:xfrm>
            <a:off x="1293813" y="685800"/>
            <a:ext cx="6172200" cy="5486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a:xfrm>
            <a:off x="7770811" y="1676400"/>
            <a:ext cx="3810000" cy="2438400"/>
          </a:xfrm>
        </p:spPr>
        <p:txBody>
          <a:bodyPr anchor="b">
            <a:normAutofit/>
          </a:bodyPr>
          <a:lstStyle>
            <a:lvl1pPr algn="l">
              <a:defRPr sz="3200" b="0"/>
            </a:lvl1pPr>
          </a:lstStyle>
          <a:p>
            <a:r>
              <a:rPr lang="en-US" smtClean="0"/>
              <a:t>Click to edit Master title style</a:t>
            </a:r>
            <a:endParaRPr/>
          </a:p>
        </p:txBody>
      </p:sp>
    </p:spTree>
    <p:extLst>
      <p:ext uri="{BB962C8B-B14F-4D97-AF65-F5344CB8AC3E}">
        <p14:creationId xmlns:p14="http://schemas.microsoft.com/office/powerpoint/2010/main" val="3228037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22412" y="0"/>
            <a:ext cx="5943601" cy="6858000"/>
          </a:xfr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7770812" y="4191000"/>
            <a:ext cx="3810000" cy="1524000"/>
          </a:xfrm>
          <a:noFill/>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770812" y="1676400"/>
            <a:ext cx="3810000" cy="2438400"/>
          </a:xfrm>
        </p:spPr>
        <p:txBody>
          <a:bodyPr anchor="b">
            <a:noAutofit/>
          </a:bodyPr>
          <a:lstStyle>
            <a:lvl1pPr algn="l">
              <a:defRPr sz="3200" b="0"/>
            </a:lvl1pPr>
          </a:lstStyle>
          <a:p>
            <a:r>
              <a:rPr lang="en-US" smtClean="0"/>
              <a:t>Click to edit Master title style</a:t>
            </a:r>
            <a:endParaRPr/>
          </a:p>
        </p:txBody>
      </p:sp>
    </p:spTree>
    <p:extLst>
      <p:ext uri="{BB962C8B-B14F-4D97-AF65-F5344CB8AC3E}">
        <p14:creationId xmlns:p14="http://schemas.microsoft.com/office/powerpoint/2010/main" val="2099951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1271781" y="6356351"/>
            <a:ext cx="2844059" cy="365125"/>
          </a:xfrm>
          <a:prstGeom prst="rect">
            <a:avLst/>
          </a:prstGeom>
        </p:spPr>
        <p:txBody>
          <a:bodyPr vert="horz" lIns="91440" tIns="45720" rIns="91440" bIns="45720" rtlCol="0" anchor="ctr"/>
          <a:lstStyle>
            <a:lvl1pPr algn="l">
              <a:defRPr sz="900">
                <a:solidFill>
                  <a:schemeClr val="tx1"/>
                </a:solidFill>
              </a:defRPr>
            </a:lvl1pPr>
          </a:lstStyle>
          <a:p>
            <a:fld id="{3CD9712D-992A-4AB1-A5C2-575F75921AA2}" type="datetimeFigureOut">
              <a:rPr lang="en-US" smtClean="0"/>
              <a:pPr/>
              <a:t>1/17/2017</a:t>
            </a:fld>
            <a:endParaRPr lang="en-US"/>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91440" tIns="45720" rIns="91440" bIns="45720" rtlCol="0" anchor="ctr"/>
          <a:lstStyle>
            <a:lvl1pPr algn="ctr">
              <a:defRPr sz="900">
                <a:solidFill>
                  <a:schemeClr val="tx1"/>
                </a:solidFill>
              </a:defRPr>
            </a:lvl1pPr>
          </a:lstStyle>
          <a:p>
            <a:endParaRPr lang="en-US"/>
          </a:p>
        </p:txBody>
      </p:sp>
      <p:sp>
        <p:nvSpPr>
          <p:cNvPr id="6" name="Slide Number Placeholder 5"/>
          <p:cNvSpPr>
            <a:spLocks noGrp="1"/>
          </p:cNvSpPr>
          <p:nvPr>
            <p:ph type="sldNum" sz="quarter" idx="4"/>
          </p:nvPr>
        </p:nvSpPr>
        <p:spPr>
          <a:xfrm>
            <a:off x="8051225" y="6356351"/>
            <a:ext cx="2844059" cy="365125"/>
          </a:xfrm>
          <a:prstGeom prst="rect">
            <a:avLst/>
          </a:prstGeom>
        </p:spPr>
        <p:txBody>
          <a:bodyPr vert="horz" lIns="91440" tIns="45720" rIns="91440" bIns="45720" rtlCol="0" anchor="ctr"/>
          <a:lstStyle>
            <a:lvl1pPr algn="r">
              <a:defRPr sz="900">
                <a:solidFill>
                  <a:schemeClr val="tx1"/>
                </a:solidFill>
              </a:defRPr>
            </a:lvl1pPr>
          </a:lstStyle>
          <a:p>
            <a:fld id="{81FEFA0A-2F20-4B60-98C6-5FFDA469AA1C}" type="slidenum">
              <a:rPr lang="en-US" smtClean="0"/>
              <a:pPr/>
              <a:t>‹#›</a:t>
            </a:fld>
            <a:endParaRPr lang="en-US"/>
          </a:p>
        </p:txBody>
      </p:sp>
      <p:sp>
        <p:nvSpPr>
          <p:cNvPr id="3" name="Text Placeholder 2"/>
          <p:cNvSpPr>
            <a:spLocks noGrp="1"/>
          </p:cNvSpPr>
          <p:nvPr>
            <p:ph type="body" idx="1"/>
          </p:nvPr>
        </p:nvSpPr>
        <p:spPr>
          <a:xfrm>
            <a:off x="1293813" y="1676400"/>
            <a:ext cx="9601200" cy="4495800"/>
          </a:xfrm>
          <a:prstGeom prst="rect">
            <a:avLst/>
          </a:prstGeom>
          <a:solidFill>
            <a:schemeClr val="bg2">
              <a:alpha val="70000"/>
            </a:schemeClr>
          </a:solidFill>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2" name="Title Placeholder 1"/>
          <p:cNvSpPr>
            <a:spLocks noGrp="1"/>
          </p:cNvSpPr>
          <p:nvPr>
            <p:ph type="title"/>
          </p:nvPr>
        </p:nvSpPr>
        <p:spPr>
          <a:xfrm>
            <a:off x="1293813" y="381000"/>
            <a:ext cx="9601200" cy="1143000"/>
          </a:xfrm>
          <a:prstGeom prst="rect">
            <a:avLst/>
          </a:prstGeom>
        </p:spPr>
        <p:txBody>
          <a:bodyPr vert="horz" lIns="91440" tIns="45720" rIns="91440" bIns="45720" rtlCol="0" anchor="b">
            <a:normAutofit/>
          </a:bodyPr>
          <a:lstStyle/>
          <a:p>
            <a:r>
              <a:rPr lang="en-US" smtClean="0"/>
              <a:t>Click to edit Master title style</a:t>
            </a:r>
            <a:endParaRPr dirty="0"/>
          </a:p>
        </p:txBody>
      </p:sp>
    </p:spTree>
    <p:extLst>
      <p:ext uri="{BB962C8B-B14F-4D97-AF65-F5344CB8AC3E}">
        <p14:creationId xmlns:p14="http://schemas.microsoft.com/office/powerpoint/2010/main" val="2695739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3838" indent="-228600" algn="l" defTabSz="914400" rtl="0" eaLnBrk="1" latinLnBrk="0" hangingPunct="1">
        <a:lnSpc>
          <a:spcPct val="90000"/>
        </a:lnSpc>
        <a:spcBef>
          <a:spcPts val="1600"/>
        </a:spcBef>
        <a:buClr>
          <a:schemeClr val="accent6"/>
        </a:buClr>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accent6"/>
        </a:buClr>
        <a:buFont typeface="Euphemia" pitchFamily="34" charset="0"/>
        <a:buChar char="–"/>
        <a:defRPr sz="2000" kern="1200">
          <a:solidFill>
            <a:schemeClr val="tx1"/>
          </a:solidFill>
          <a:latin typeface="+mn-lt"/>
          <a:ea typeface="+mn-ea"/>
          <a:cs typeface="+mn-cs"/>
        </a:defRPr>
      </a:lvl2pPr>
      <a:lvl3pPr marL="777240" indent="-228600" algn="l" defTabSz="914400" rtl="0" eaLnBrk="1" latinLnBrk="0" hangingPunct="1">
        <a:lnSpc>
          <a:spcPct val="90000"/>
        </a:lnSpc>
        <a:spcBef>
          <a:spcPts val="600"/>
        </a:spcBef>
        <a:buClr>
          <a:schemeClr val="accent6"/>
        </a:buClr>
        <a:buFont typeface="Euphemia" pitchFamily="34" charset="0"/>
        <a:buChar char="–"/>
        <a:defRPr sz="1800" kern="1200">
          <a:solidFill>
            <a:schemeClr val="tx1"/>
          </a:solidFill>
          <a:latin typeface="+mn-lt"/>
          <a:ea typeface="+mn-ea"/>
          <a:cs typeface="+mn-cs"/>
        </a:defRPr>
      </a:lvl3pPr>
      <a:lvl4pPr marL="1051560" indent="-228600" algn="l" defTabSz="914400" rtl="0" eaLnBrk="1" latinLnBrk="0" hangingPunct="1">
        <a:lnSpc>
          <a:spcPct val="90000"/>
        </a:lnSpc>
        <a:spcBef>
          <a:spcPts val="600"/>
        </a:spcBef>
        <a:buClr>
          <a:schemeClr val="accent6"/>
        </a:buClr>
        <a:buFont typeface="Euphemia" pitchFamily="34" charset="0"/>
        <a:buChar char="–"/>
        <a:defRPr sz="1600" kern="1200">
          <a:solidFill>
            <a:schemeClr val="tx1"/>
          </a:solidFill>
          <a:latin typeface="+mn-lt"/>
          <a:ea typeface="+mn-ea"/>
          <a:cs typeface="+mn-cs"/>
        </a:defRPr>
      </a:lvl4pPr>
      <a:lvl5pPr marL="1325880" indent="-228600" algn="l" defTabSz="914400" rtl="0" eaLnBrk="1" latinLnBrk="0" hangingPunct="1">
        <a:lnSpc>
          <a:spcPct val="90000"/>
        </a:lnSpc>
        <a:spcBef>
          <a:spcPts val="600"/>
        </a:spcBef>
        <a:buClr>
          <a:schemeClr val="accent6"/>
        </a:buClr>
        <a:buFont typeface="Euphemia" pitchFamily="34" charset="0"/>
        <a:buChar char="–"/>
        <a:defRPr sz="1600" kern="1200">
          <a:solidFill>
            <a:schemeClr val="tx1"/>
          </a:solidFill>
          <a:latin typeface="+mn-lt"/>
          <a:ea typeface="+mn-ea"/>
          <a:cs typeface="+mn-cs"/>
        </a:defRPr>
      </a:lvl5pPr>
      <a:lvl6pPr marL="1600200" indent="-228600" algn="l" defTabSz="914400" rtl="0" eaLnBrk="1" latinLnBrk="0" hangingPunct="1">
        <a:spcBef>
          <a:spcPts val="600"/>
        </a:spcBef>
        <a:buFont typeface="Euphemia" pitchFamily="34" charset="0"/>
        <a:buChar char="–"/>
        <a:defRPr sz="1600" kern="1200">
          <a:solidFill>
            <a:schemeClr val="tx1"/>
          </a:solidFill>
          <a:latin typeface="+mn-lt"/>
          <a:ea typeface="+mn-ea"/>
          <a:cs typeface="+mn-cs"/>
        </a:defRPr>
      </a:lvl6pPr>
      <a:lvl7pPr marL="1874520" indent="-228600" algn="l" defTabSz="914400" rtl="0" eaLnBrk="1" latinLnBrk="0" hangingPunct="1">
        <a:spcBef>
          <a:spcPts val="600"/>
        </a:spcBef>
        <a:buFont typeface="Euphemia" pitchFamily="34" charset="0"/>
        <a:buChar char="–"/>
        <a:defRPr sz="1600" kern="1200">
          <a:solidFill>
            <a:schemeClr val="tx1"/>
          </a:solidFill>
          <a:latin typeface="+mn-lt"/>
          <a:ea typeface="+mn-ea"/>
          <a:cs typeface="+mn-cs"/>
        </a:defRPr>
      </a:lvl7pPr>
      <a:lvl8pPr marL="2148840" indent="-228600" algn="l" defTabSz="914400" rtl="0" eaLnBrk="1" latinLnBrk="0" hangingPunct="1">
        <a:spcBef>
          <a:spcPts val="600"/>
        </a:spcBef>
        <a:buFont typeface="Euphemia" pitchFamily="34" charset="0"/>
        <a:buChar char="–"/>
        <a:defRPr sz="1600" kern="1200">
          <a:solidFill>
            <a:schemeClr val="tx1"/>
          </a:solidFill>
          <a:latin typeface="+mn-lt"/>
          <a:ea typeface="+mn-ea"/>
          <a:cs typeface="+mn-cs"/>
        </a:defRPr>
      </a:lvl8pPr>
      <a:lvl9pPr marL="2423160" indent="-228600" algn="l" defTabSz="914400" rtl="0" eaLnBrk="1" latinLnBrk="0" hangingPunct="1">
        <a:spcBef>
          <a:spcPts val="600"/>
        </a:spcBef>
        <a:buFont typeface="Euphemia"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8" Type="http://schemas.openxmlformats.org/officeDocument/2006/relationships/hyperlink" Target="https://www.youtube.com/watch?v=4OpBylwH9DU" TargetMode="External"/><Relationship Id="rId3" Type="http://schemas.openxmlformats.org/officeDocument/2006/relationships/hyperlink" Target="https://www.youtube.com/watch?v=ruBAHiij4EA" TargetMode="External"/><Relationship Id="rId7" Type="http://schemas.openxmlformats.org/officeDocument/2006/relationships/hyperlink" Target="http://www.kidsbiology.com/biology_basics/cells_tissues_organs/cell_history_discovery4.php" TargetMode="External"/><Relationship Id="rId2" Type="http://schemas.openxmlformats.org/officeDocument/2006/relationships/hyperlink" Target="http://www.coachpease.com/" TargetMode="External"/><Relationship Id="rId1" Type="http://schemas.openxmlformats.org/officeDocument/2006/relationships/slideLayout" Target="../slideLayouts/slideLayout4.xml"/><Relationship Id="rId6" Type="http://schemas.openxmlformats.org/officeDocument/2006/relationships/hyperlink" Target="http://www.ducksters.com/science/the_cell.php" TargetMode="External"/><Relationship Id="rId5" Type="http://schemas.openxmlformats.org/officeDocument/2006/relationships/hyperlink" Target="http://www.biology4kids.com/files/micro_prokaryote.html" TargetMode="External"/><Relationship Id="rId4" Type="http://schemas.openxmlformats.org/officeDocument/2006/relationships/hyperlink" Target="http://www.biology4kids.com/files/micro_eukaryote.html" TargetMode="External"/><Relationship Id="rId9" Type="http://schemas.openxmlformats.org/officeDocument/2006/relationships/hyperlink" Target="http://study.com/academy/lesson/what-is-cell-theory-definition-part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0812" y="914400"/>
            <a:ext cx="11963400" cy="5943600"/>
          </a:xfrm>
        </p:spPr>
        <p:txBody>
          <a:bodyPr>
            <a:noAutofit/>
          </a:bodyPr>
          <a:lstStyle/>
          <a:p>
            <a:pPr marL="457200" indent="-457200">
              <a:buAutoNum type="arabicPeriod"/>
            </a:pPr>
            <a:r>
              <a:rPr lang="en-US" sz="6600" b="1" dirty="0" smtClean="0">
                <a:ln w="6600">
                  <a:solidFill>
                    <a:schemeClr val="accent2"/>
                  </a:solidFill>
                  <a:prstDash val="solid"/>
                </a:ln>
                <a:solidFill>
                  <a:srgbClr val="FFFFFF"/>
                </a:solidFill>
                <a:effectLst>
                  <a:outerShdw dist="38100" dir="2700000" algn="tl" rotWithShape="0">
                    <a:schemeClr val="accent2"/>
                  </a:outerShdw>
                </a:effectLst>
                <a:latin typeface="Adobe Gothic Std B" panose="020B0800000000000000" pitchFamily="34" charset="-128"/>
                <a:ea typeface="Adobe Gothic Std B" panose="020B0800000000000000" pitchFamily="34" charset="-128"/>
              </a:rPr>
              <a:t>Sharpen Pencil</a:t>
            </a:r>
          </a:p>
          <a:p>
            <a:pPr marL="457200" indent="-457200">
              <a:buAutoNum type="arabicPeriod"/>
            </a:pPr>
            <a:r>
              <a:rPr lang="en-US" sz="6600" b="1" dirty="0" smtClean="0">
                <a:ln w="6600">
                  <a:solidFill>
                    <a:schemeClr val="accent2"/>
                  </a:solidFill>
                  <a:prstDash val="solid"/>
                </a:ln>
                <a:solidFill>
                  <a:srgbClr val="FFFFFF"/>
                </a:solidFill>
                <a:effectLst>
                  <a:outerShdw dist="38100" dir="2700000" algn="tl" rotWithShape="0">
                    <a:schemeClr val="accent2"/>
                  </a:outerShdw>
                </a:effectLst>
                <a:latin typeface="Adobe Gothic Std B" panose="020B0800000000000000" pitchFamily="34" charset="-128"/>
                <a:ea typeface="Adobe Gothic Std B" panose="020B0800000000000000" pitchFamily="34" charset="-128"/>
              </a:rPr>
              <a:t>Collect Textbook, Clicker, PDN</a:t>
            </a:r>
          </a:p>
          <a:p>
            <a:pPr marL="457200" indent="-457200">
              <a:buAutoNum type="arabicPeriod"/>
            </a:pPr>
            <a:r>
              <a:rPr lang="en-US" sz="6600" b="1" dirty="0" smtClean="0">
                <a:ln w="6600">
                  <a:solidFill>
                    <a:schemeClr val="accent2"/>
                  </a:solidFill>
                  <a:prstDash val="solid"/>
                </a:ln>
                <a:solidFill>
                  <a:srgbClr val="FFFFFF"/>
                </a:solidFill>
                <a:effectLst>
                  <a:outerShdw dist="38100" dir="2700000" algn="tl" rotWithShape="0">
                    <a:schemeClr val="accent2"/>
                  </a:outerShdw>
                </a:effectLst>
                <a:latin typeface="Adobe Gothic Std B" panose="020B0800000000000000" pitchFamily="34" charset="-128"/>
                <a:ea typeface="Adobe Gothic Std B" panose="020B0800000000000000" pitchFamily="34" charset="-128"/>
              </a:rPr>
              <a:t>Sit in assigned seat silently</a:t>
            </a:r>
          </a:p>
          <a:p>
            <a:pPr marL="457200" indent="-457200">
              <a:buAutoNum type="arabicPeriod"/>
            </a:pPr>
            <a:r>
              <a:rPr lang="en-US" sz="6600" b="1" dirty="0" smtClean="0">
                <a:ln w="6600">
                  <a:solidFill>
                    <a:schemeClr val="accent2"/>
                  </a:solidFill>
                  <a:prstDash val="solid"/>
                </a:ln>
                <a:solidFill>
                  <a:srgbClr val="FFFFFF"/>
                </a:solidFill>
                <a:effectLst>
                  <a:outerShdw dist="38100" dir="2700000" algn="tl" rotWithShape="0">
                    <a:schemeClr val="accent2"/>
                  </a:outerShdw>
                </a:effectLst>
                <a:latin typeface="Adobe Gothic Std B" panose="020B0800000000000000" pitchFamily="34" charset="-128"/>
                <a:ea typeface="Adobe Gothic Std B" panose="020B0800000000000000" pitchFamily="34" charset="-128"/>
              </a:rPr>
              <a:t>Open Textbook and READ to complete the PDN</a:t>
            </a:r>
            <a:endParaRPr lang="en-US" sz="6600" b="1" dirty="0">
              <a:ln w="6600">
                <a:solidFill>
                  <a:schemeClr val="accent2"/>
                </a:solidFill>
                <a:prstDash val="solid"/>
              </a:ln>
              <a:solidFill>
                <a:srgbClr val="FFFFFF"/>
              </a:solidFill>
              <a:effectLst>
                <a:outerShdw dist="38100" dir="2700000" algn="tl" rotWithShape="0">
                  <a:schemeClr val="accent2"/>
                </a:outerShdw>
              </a:effectLst>
              <a:latin typeface="Adobe Gothic Std B" panose="020B0800000000000000" pitchFamily="34" charset="-128"/>
              <a:ea typeface="Adobe Gothic Std B" panose="020B0800000000000000" pitchFamily="34" charset="-128"/>
            </a:endParaRPr>
          </a:p>
        </p:txBody>
      </p:sp>
      <p:sp>
        <p:nvSpPr>
          <p:cNvPr id="2" name="Title 1"/>
          <p:cNvSpPr>
            <a:spLocks noGrp="1"/>
          </p:cNvSpPr>
          <p:nvPr>
            <p:ph type="ctrTitle"/>
          </p:nvPr>
        </p:nvSpPr>
        <p:spPr>
          <a:xfrm>
            <a:off x="3427412" y="-2209800"/>
            <a:ext cx="8458200" cy="3200400"/>
          </a:xfrm>
        </p:spPr>
        <p:txBody>
          <a:bodyPr/>
          <a:lstStyle/>
          <a:p>
            <a:r>
              <a:rPr lang="en-US" u="sng" dirty="0" smtClean="0">
                <a:ln>
                  <a:solidFill>
                    <a:schemeClr val="bg1"/>
                  </a:solidFill>
                </a:ln>
                <a:latin typeface="Adobe Gothic Std B" panose="020B0800000000000000" pitchFamily="34" charset="-128"/>
                <a:ea typeface="Adobe Gothic Std B" panose="020B0800000000000000" pitchFamily="34" charset="-128"/>
              </a:rPr>
              <a:t>Jan. 18, 2017</a:t>
            </a:r>
            <a:endParaRPr lang="en-US" u="sng" dirty="0">
              <a:ln>
                <a:solidFill>
                  <a:schemeClr val="bg1"/>
                </a:solidFill>
              </a:ln>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752280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p:txBody>
          <a:bodyPr>
            <a:normAutofit lnSpcReduction="10000"/>
          </a:bodyPr>
          <a:lstStyle/>
          <a:p>
            <a:r>
              <a:rPr lang="en-US" sz="5400" dirty="0">
                <a:latin typeface="Arial Black" panose="020B0A04020102020204" pitchFamily="34" charset="0"/>
              </a:rPr>
              <a:t>TEK: 7.12F Recognize that according to cell theory all organisms are composed of cells and cells carry on similar functions.</a:t>
            </a:r>
          </a:p>
          <a:p>
            <a:pPr lvl="0"/>
            <a:endParaRPr lang="en-US" dirty="0"/>
          </a:p>
        </p:txBody>
      </p:sp>
      <p:sp>
        <p:nvSpPr>
          <p:cNvPr id="13" name="Title 12"/>
          <p:cNvSpPr>
            <a:spLocks noGrp="1"/>
          </p:cNvSpPr>
          <p:nvPr>
            <p:ph type="title"/>
          </p:nvPr>
        </p:nvSpPr>
        <p:spPr>
          <a:xfrm>
            <a:off x="3351212" y="523240"/>
            <a:ext cx="9601200" cy="1143000"/>
          </a:xfrm>
        </p:spPr>
        <p:txBody>
          <a:bodyPr>
            <a:normAutofit/>
          </a:bodyPr>
          <a:lstStyle/>
          <a:p>
            <a:r>
              <a:rPr lang="en-US" sz="6600" u="sng" dirty="0" smtClean="0">
                <a:ln>
                  <a:solidFill>
                    <a:schemeClr val="bg1"/>
                  </a:solidFill>
                </a:ln>
                <a:latin typeface="Adobe Gothic Std B" panose="020B0800000000000000" pitchFamily="34" charset="-128"/>
                <a:ea typeface="Adobe Gothic Std B" panose="020B0800000000000000" pitchFamily="34" charset="-128"/>
              </a:rPr>
              <a:t>7</a:t>
            </a:r>
            <a:r>
              <a:rPr lang="en-US" sz="6600" u="sng" baseline="30000" dirty="0" smtClean="0">
                <a:ln>
                  <a:solidFill>
                    <a:schemeClr val="bg1"/>
                  </a:solidFill>
                </a:ln>
                <a:latin typeface="Adobe Gothic Std B" panose="020B0800000000000000" pitchFamily="34" charset="-128"/>
                <a:ea typeface="Adobe Gothic Std B" panose="020B0800000000000000" pitchFamily="34" charset="-128"/>
              </a:rPr>
              <a:t>th</a:t>
            </a:r>
            <a:r>
              <a:rPr lang="en-US" sz="6600" u="sng" dirty="0" smtClean="0">
                <a:ln>
                  <a:solidFill>
                    <a:schemeClr val="bg1"/>
                  </a:solidFill>
                </a:ln>
                <a:latin typeface="Adobe Gothic Std B" panose="020B0800000000000000" pitchFamily="34" charset="-128"/>
                <a:ea typeface="Adobe Gothic Std B" panose="020B0800000000000000" pitchFamily="34" charset="-128"/>
              </a:rPr>
              <a:t> Grade TEK</a:t>
            </a:r>
            <a:endParaRPr lang="en-US" sz="6600" u="sng" dirty="0">
              <a:ln>
                <a:solidFill>
                  <a:schemeClr val="bg1"/>
                </a:solidFill>
              </a:ln>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108181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itle="Title and Content Layout with Chart"/>
          <p:cNvSpPr>
            <a:spLocks noGrp="1"/>
          </p:cNvSpPr>
          <p:nvPr>
            <p:ph type="title"/>
          </p:nvPr>
        </p:nvSpPr>
        <p:spPr>
          <a:xfrm>
            <a:off x="3122612" y="304800"/>
            <a:ext cx="9601200" cy="1143000"/>
          </a:xfrm>
        </p:spPr>
        <p:txBody>
          <a:bodyPr>
            <a:normAutofit/>
          </a:bodyPr>
          <a:lstStyle/>
          <a:p>
            <a:r>
              <a:rPr lang="en-US" sz="6000" u="sng" dirty="0" smtClean="0">
                <a:ln>
                  <a:solidFill>
                    <a:schemeClr val="bg1"/>
                  </a:solidFill>
                </a:ln>
                <a:latin typeface="Adobe Gothic Std B" panose="020B0800000000000000" pitchFamily="34" charset="-128"/>
                <a:ea typeface="Adobe Gothic Std B" panose="020B0800000000000000" pitchFamily="34" charset="-128"/>
              </a:rPr>
              <a:t>6</a:t>
            </a:r>
            <a:r>
              <a:rPr lang="en-US" sz="6000" u="sng" baseline="30000" dirty="0" smtClean="0">
                <a:ln>
                  <a:solidFill>
                    <a:schemeClr val="bg1"/>
                  </a:solidFill>
                </a:ln>
                <a:latin typeface="Adobe Gothic Std B" panose="020B0800000000000000" pitchFamily="34" charset="-128"/>
                <a:ea typeface="Adobe Gothic Std B" panose="020B0800000000000000" pitchFamily="34" charset="-128"/>
              </a:rPr>
              <a:t>th</a:t>
            </a:r>
            <a:r>
              <a:rPr lang="en-US" sz="6000" u="sng" dirty="0" smtClean="0">
                <a:ln>
                  <a:solidFill>
                    <a:schemeClr val="bg1"/>
                  </a:solidFill>
                </a:ln>
                <a:latin typeface="Adobe Gothic Std B" panose="020B0800000000000000" pitchFamily="34" charset="-128"/>
                <a:ea typeface="Adobe Gothic Std B" panose="020B0800000000000000" pitchFamily="34" charset="-128"/>
              </a:rPr>
              <a:t> Grade TEK</a:t>
            </a:r>
            <a:endParaRPr lang="en-US" sz="6000" u="sng" dirty="0">
              <a:ln>
                <a:solidFill>
                  <a:schemeClr val="bg1"/>
                </a:solidFill>
              </a:ln>
              <a:latin typeface="Adobe Gothic Std B" panose="020B0800000000000000" pitchFamily="34" charset="-128"/>
              <a:ea typeface="Adobe Gothic Std B" panose="020B0800000000000000" pitchFamily="34" charset="-128"/>
            </a:endParaRPr>
          </a:p>
        </p:txBody>
      </p:sp>
      <p:sp>
        <p:nvSpPr>
          <p:cNvPr id="3" name="Content Placeholder 2"/>
          <p:cNvSpPr>
            <a:spLocks noGrp="1"/>
          </p:cNvSpPr>
          <p:nvPr>
            <p:ph idx="1"/>
          </p:nvPr>
        </p:nvSpPr>
        <p:spPr/>
        <p:txBody>
          <a:bodyPr/>
          <a:lstStyle/>
          <a:p>
            <a:r>
              <a:rPr lang="en-US" sz="4000" dirty="0">
                <a:latin typeface="Adobe Gothic Std B" panose="020B0800000000000000" pitchFamily="34" charset="-128"/>
                <a:ea typeface="Adobe Gothic Std B" panose="020B0800000000000000" pitchFamily="34" charset="-128"/>
              </a:rPr>
              <a:t>TEK 6.12 (12) Organisms and environments. The student knows all organisms are classified into Domains and Kingdoms. Organisms within these taxonomic groups share similar characteristics which allow them to interact with the living and nonliving parts of their ecosystem.</a:t>
            </a:r>
          </a:p>
          <a:p>
            <a:endParaRPr lang="en-US" dirty="0"/>
          </a:p>
        </p:txBody>
      </p:sp>
    </p:spTree>
    <p:extLst>
      <p:ext uri="{BB962C8B-B14F-4D97-AF65-F5344CB8AC3E}">
        <p14:creationId xmlns:p14="http://schemas.microsoft.com/office/powerpoint/2010/main" val="3088250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u="sng" dirty="0" smtClean="0">
                <a:ln>
                  <a:solidFill>
                    <a:schemeClr val="bg1"/>
                  </a:solidFill>
                </a:ln>
                <a:latin typeface="Adobe Gothic Std B" panose="020B0800000000000000" pitchFamily="34" charset="-128"/>
                <a:ea typeface="Adobe Gothic Std B" panose="020B0800000000000000" pitchFamily="34" charset="-128"/>
              </a:rPr>
              <a:t>7th Grade LO</a:t>
            </a:r>
            <a:endParaRPr lang="en-US" sz="6000" u="sng" dirty="0">
              <a:ln>
                <a:solidFill>
                  <a:schemeClr val="bg1"/>
                </a:solidFill>
              </a:ln>
              <a:latin typeface="Adobe Gothic Std B" panose="020B0800000000000000" pitchFamily="34" charset="-128"/>
              <a:ea typeface="Adobe Gothic Std B" panose="020B0800000000000000" pitchFamily="34" charset="-128"/>
            </a:endParaRPr>
          </a:p>
        </p:txBody>
      </p:sp>
      <p:sp>
        <p:nvSpPr>
          <p:cNvPr id="5" name="Title 1"/>
          <p:cNvSpPr txBox="1">
            <a:spLocks/>
          </p:cNvSpPr>
          <p:nvPr/>
        </p:nvSpPr>
        <p:spPr>
          <a:xfrm>
            <a:off x="1300851" y="381000"/>
            <a:ext cx="9601200" cy="11430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endParaRPr lang="en-US" dirty="0"/>
          </a:p>
        </p:txBody>
      </p:sp>
      <p:sp>
        <p:nvSpPr>
          <p:cNvPr id="3" name="Content Placeholder 2"/>
          <p:cNvSpPr>
            <a:spLocks noGrp="1"/>
          </p:cNvSpPr>
          <p:nvPr>
            <p:ph sz="half" idx="1"/>
          </p:nvPr>
        </p:nvSpPr>
        <p:spPr>
          <a:xfrm>
            <a:off x="1293812" y="1676400"/>
            <a:ext cx="9906000" cy="4495800"/>
          </a:xfrm>
        </p:spPr>
        <p:txBody>
          <a:bodyPr/>
          <a:lstStyle/>
          <a:p>
            <a:r>
              <a:rPr lang="en-US" sz="4400" dirty="0" smtClean="0">
                <a:latin typeface="Adobe Gothic Std B" panose="020B0800000000000000" pitchFamily="34" charset="-128"/>
                <a:ea typeface="Adobe Gothic Std B" panose="020B0800000000000000" pitchFamily="34" charset="-128"/>
              </a:rPr>
              <a:t>LO: We will investigate who was responsible for the cell theory by completing a foldable.</a:t>
            </a:r>
          </a:p>
          <a:p>
            <a:pPr lvl="1"/>
            <a:r>
              <a:rPr lang="en-US" sz="4400" dirty="0">
                <a:latin typeface="Adobe Gothic Std B" panose="020B0800000000000000" pitchFamily="34" charset="-128"/>
                <a:ea typeface="Adobe Gothic Std B" panose="020B0800000000000000" pitchFamily="34" charset="-128"/>
              </a:rPr>
              <a:t>TEK: 7.12F Recognize that according to cell theory all organisms are composed of cells and cells carry on similar functions.</a:t>
            </a:r>
          </a:p>
          <a:p>
            <a:pPr lvl="1"/>
            <a:endParaRPr lang="en-US" dirty="0"/>
          </a:p>
        </p:txBody>
      </p:sp>
    </p:spTree>
    <p:extLst>
      <p:ext uri="{BB962C8B-B14F-4D97-AF65-F5344CB8AC3E}">
        <p14:creationId xmlns:p14="http://schemas.microsoft.com/office/powerpoint/2010/main" val="3420368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sz="half" idx="1"/>
          </p:nvPr>
        </p:nvSpPr>
        <p:spPr>
          <a:xfrm>
            <a:off x="1293813" y="1676400"/>
            <a:ext cx="9296399" cy="4495800"/>
          </a:xfrm>
        </p:spPr>
        <p:txBody>
          <a:bodyPr>
            <a:noAutofit/>
          </a:bodyPr>
          <a:lstStyle/>
          <a:p>
            <a:pPr algn="ctr"/>
            <a:r>
              <a:rPr lang="en-US" sz="7200" dirty="0" smtClean="0">
                <a:latin typeface="Adobe Gothic Std B" panose="020B0800000000000000" pitchFamily="34" charset="-128"/>
                <a:ea typeface="Adobe Gothic Std B" panose="020B0800000000000000" pitchFamily="34" charset="-128"/>
              </a:rPr>
              <a:t>DOL: I will complete written STAAR type questions over the cell theory.</a:t>
            </a:r>
            <a:endParaRPr lang="en-US" sz="7200" dirty="0">
              <a:latin typeface="Adobe Gothic Std B" panose="020B0800000000000000" pitchFamily="34" charset="-128"/>
              <a:ea typeface="Adobe Gothic Std B" panose="020B0800000000000000" pitchFamily="34" charset="-128"/>
            </a:endParaRPr>
          </a:p>
        </p:txBody>
      </p:sp>
      <p:sp>
        <p:nvSpPr>
          <p:cNvPr id="2" name="Title 1"/>
          <p:cNvSpPr>
            <a:spLocks noGrp="1"/>
          </p:cNvSpPr>
          <p:nvPr>
            <p:ph type="title"/>
          </p:nvPr>
        </p:nvSpPr>
        <p:spPr/>
        <p:txBody>
          <a:bodyPr>
            <a:normAutofit/>
          </a:bodyPr>
          <a:lstStyle/>
          <a:p>
            <a:pPr algn="ctr"/>
            <a:r>
              <a:rPr lang="en-US" sz="6000" u="sng" dirty="0" smtClean="0">
                <a:ln>
                  <a:solidFill>
                    <a:schemeClr val="bg1"/>
                  </a:solidFill>
                </a:ln>
                <a:latin typeface="Adobe Gothic Std B" panose="020B0800000000000000" pitchFamily="34" charset="-128"/>
                <a:ea typeface="Adobe Gothic Std B" panose="020B0800000000000000" pitchFamily="34" charset="-128"/>
              </a:rPr>
              <a:t>7</a:t>
            </a:r>
            <a:r>
              <a:rPr lang="en-US" sz="6000" u="sng" baseline="30000" dirty="0" smtClean="0">
                <a:ln>
                  <a:solidFill>
                    <a:schemeClr val="bg1"/>
                  </a:solidFill>
                </a:ln>
                <a:latin typeface="Adobe Gothic Std B" panose="020B0800000000000000" pitchFamily="34" charset="-128"/>
                <a:ea typeface="Adobe Gothic Std B" panose="020B0800000000000000" pitchFamily="34" charset="-128"/>
              </a:rPr>
              <a:t>th</a:t>
            </a:r>
            <a:r>
              <a:rPr lang="en-US" sz="6000" u="sng" dirty="0" smtClean="0">
                <a:ln>
                  <a:solidFill>
                    <a:schemeClr val="bg1"/>
                  </a:solidFill>
                </a:ln>
                <a:latin typeface="Adobe Gothic Std B" panose="020B0800000000000000" pitchFamily="34" charset="-128"/>
                <a:ea typeface="Adobe Gothic Std B" panose="020B0800000000000000" pitchFamily="34" charset="-128"/>
              </a:rPr>
              <a:t> Grade DOL</a:t>
            </a:r>
            <a:endParaRPr lang="en-US" sz="6000" u="sng" dirty="0">
              <a:ln>
                <a:solidFill>
                  <a:schemeClr val="bg1"/>
                </a:solidFill>
              </a:ln>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2352053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7012" y="838200"/>
            <a:ext cx="11734800" cy="5715000"/>
          </a:xfrm>
        </p:spPr>
        <p:txBody>
          <a:bodyPr>
            <a:noAutofit/>
          </a:bodyPr>
          <a:lstStyle/>
          <a:p>
            <a:r>
              <a:rPr lang="en-US" sz="4200" dirty="0" smtClean="0">
                <a:latin typeface="Adobe Gothic Std B" panose="020B0800000000000000" pitchFamily="34" charset="-128"/>
                <a:ea typeface="Adobe Gothic Std B" panose="020B0800000000000000" pitchFamily="34" charset="-128"/>
              </a:rPr>
              <a:t>LO: We will investigate what a prokaryotic cell and a eukaryotic cell is through completion of pg. 2-6 in prokaryotic / eukaryotic book.</a:t>
            </a:r>
          </a:p>
          <a:p>
            <a:pPr lvl="2"/>
            <a:r>
              <a:rPr lang="en-US" sz="4000" dirty="0" smtClean="0">
                <a:latin typeface="Adobe Gothic Std B" panose="020B0800000000000000" pitchFamily="34" charset="-128"/>
                <a:ea typeface="Adobe Gothic Std B" panose="020B0800000000000000" pitchFamily="34" charset="-128"/>
              </a:rPr>
              <a:t>TEK: 6.12A/B </a:t>
            </a:r>
          </a:p>
          <a:p>
            <a:pPr marL="274320" lvl="1" indent="0">
              <a:buNone/>
            </a:pPr>
            <a:r>
              <a:rPr lang="en-US" sz="4200" dirty="0" smtClean="0">
                <a:latin typeface="Adobe Gothic Std B" panose="020B0800000000000000" pitchFamily="34" charset="-128"/>
                <a:ea typeface="Adobe Gothic Std B" panose="020B0800000000000000" pitchFamily="34" charset="-128"/>
              </a:rPr>
              <a:t>	(</a:t>
            </a:r>
            <a:r>
              <a:rPr lang="en-US" sz="4200" dirty="0">
                <a:latin typeface="Adobe Gothic Std B" panose="020B0800000000000000" pitchFamily="34" charset="-128"/>
                <a:ea typeface="Adobe Gothic Std B" panose="020B0800000000000000" pitchFamily="34" charset="-128"/>
              </a:rPr>
              <a:t>A)  understand that all organisms are </a:t>
            </a:r>
            <a:r>
              <a:rPr lang="en-US" sz="4200" dirty="0" smtClean="0">
                <a:latin typeface="Adobe Gothic Std B" panose="020B0800000000000000" pitchFamily="34" charset="-128"/>
                <a:ea typeface="Adobe Gothic Std B" panose="020B0800000000000000" pitchFamily="34" charset="-128"/>
              </a:rPr>
              <a:t>	composed </a:t>
            </a:r>
            <a:r>
              <a:rPr lang="en-US" sz="4200" dirty="0">
                <a:latin typeface="Adobe Gothic Std B" panose="020B0800000000000000" pitchFamily="34" charset="-128"/>
                <a:ea typeface="Adobe Gothic Std B" panose="020B0800000000000000" pitchFamily="34" charset="-128"/>
              </a:rPr>
              <a:t>of one or more cells;</a:t>
            </a:r>
          </a:p>
          <a:p>
            <a:pPr marL="274320" lvl="1" indent="0">
              <a:buNone/>
            </a:pPr>
            <a:r>
              <a:rPr lang="en-US" sz="4200" dirty="0" smtClean="0">
                <a:latin typeface="Adobe Gothic Std B" panose="020B0800000000000000" pitchFamily="34" charset="-128"/>
                <a:ea typeface="Adobe Gothic Std B" panose="020B0800000000000000" pitchFamily="34" charset="-128"/>
              </a:rPr>
              <a:t>	(</a:t>
            </a:r>
            <a:r>
              <a:rPr lang="en-US" sz="4200" dirty="0">
                <a:latin typeface="Adobe Gothic Std B" panose="020B0800000000000000" pitchFamily="34" charset="-128"/>
                <a:ea typeface="Adobe Gothic Std B" panose="020B0800000000000000" pitchFamily="34" charset="-128"/>
              </a:rPr>
              <a:t>B)  recognize that the presence of a </a:t>
            </a:r>
            <a:r>
              <a:rPr lang="en-US" sz="4200" dirty="0" smtClean="0">
                <a:latin typeface="Adobe Gothic Std B" panose="020B0800000000000000" pitchFamily="34" charset="-128"/>
                <a:ea typeface="Adobe Gothic Std B" panose="020B0800000000000000" pitchFamily="34" charset="-128"/>
              </a:rPr>
              <a:t>	nucleus </a:t>
            </a:r>
            <a:r>
              <a:rPr lang="en-US" sz="4200" dirty="0">
                <a:latin typeface="Adobe Gothic Std B" panose="020B0800000000000000" pitchFamily="34" charset="-128"/>
                <a:ea typeface="Adobe Gothic Std B" panose="020B0800000000000000" pitchFamily="34" charset="-128"/>
              </a:rPr>
              <a:t>determines whether a cell is </a:t>
            </a:r>
            <a:r>
              <a:rPr lang="en-US" sz="4200" dirty="0" smtClean="0">
                <a:latin typeface="Adobe Gothic Std B" panose="020B0800000000000000" pitchFamily="34" charset="-128"/>
                <a:ea typeface="Adobe Gothic Std B" panose="020B0800000000000000" pitchFamily="34" charset="-128"/>
              </a:rPr>
              <a:t>	prokaryotic </a:t>
            </a:r>
            <a:r>
              <a:rPr lang="en-US" sz="4200" dirty="0">
                <a:latin typeface="Adobe Gothic Std B" panose="020B0800000000000000" pitchFamily="34" charset="-128"/>
                <a:ea typeface="Adobe Gothic Std B" panose="020B0800000000000000" pitchFamily="34" charset="-128"/>
              </a:rPr>
              <a:t>or </a:t>
            </a:r>
            <a:r>
              <a:rPr lang="en-US" sz="4200" dirty="0" smtClean="0">
                <a:latin typeface="Adobe Gothic Std B" panose="020B0800000000000000" pitchFamily="34" charset="-128"/>
                <a:ea typeface="Adobe Gothic Std B" panose="020B0800000000000000" pitchFamily="34" charset="-128"/>
              </a:rPr>
              <a:t>eukaryotic</a:t>
            </a:r>
            <a:endParaRPr lang="en-US" sz="4200" dirty="0">
              <a:latin typeface="Adobe Gothic Std B" panose="020B0800000000000000" pitchFamily="34" charset="-128"/>
              <a:ea typeface="Adobe Gothic Std B" panose="020B0800000000000000" pitchFamily="34" charset="-128"/>
            </a:endParaRPr>
          </a:p>
        </p:txBody>
      </p:sp>
      <p:sp>
        <p:nvSpPr>
          <p:cNvPr id="4" name="Title 3"/>
          <p:cNvSpPr>
            <a:spLocks noGrp="1"/>
          </p:cNvSpPr>
          <p:nvPr>
            <p:ph type="title"/>
          </p:nvPr>
        </p:nvSpPr>
        <p:spPr>
          <a:xfrm>
            <a:off x="1293812" y="-152400"/>
            <a:ext cx="9601200" cy="1143000"/>
          </a:xfrm>
        </p:spPr>
        <p:txBody>
          <a:bodyPr>
            <a:normAutofit/>
          </a:bodyPr>
          <a:lstStyle/>
          <a:p>
            <a:pPr algn="ctr"/>
            <a:r>
              <a:rPr lang="en-US" sz="6000" u="sng" dirty="0" smtClean="0">
                <a:ln>
                  <a:solidFill>
                    <a:schemeClr val="bg1"/>
                  </a:solidFill>
                </a:ln>
                <a:latin typeface="Adobe Gothic Std B" panose="020B0800000000000000" pitchFamily="34" charset="-128"/>
                <a:ea typeface="Adobe Gothic Std B" panose="020B0800000000000000" pitchFamily="34" charset="-128"/>
              </a:rPr>
              <a:t>6</a:t>
            </a:r>
            <a:r>
              <a:rPr lang="en-US" sz="6000" u="sng" baseline="30000" dirty="0" smtClean="0">
                <a:ln>
                  <a:solidFill>
                    <a:schemeClr val="bg1"/>
                  </a:solidFill>
                </a:ln>
                <a:latin typeface="Adobe Gothic Std B" panose="020B0800000000000000" pitchFamily="34" charset="-128"/>
                <a:ea typeface="Adobe Gothic Std B" panose="020B0800000000000000" pitchFamily="34" charset="-128"/>
              </a:rPr>
              <a:t>th</a:t>
            </a:r>
            <a:r>
              <a:rPr lang="en-US" sz="6000" u="sng" dirty="0" smtClean="0">
                <a:ln>
                  <a:solidFill>
                    <a:schemeClr val="bg1"/>
                  </a:solidFill>
                </a:ln>
                <a:latin typeface="Adobe Gothic Std B" panose="020B0800000000000000" pitchFamily="34" charset="-128"/>
                <a:ea typeface="Adobe Gothic Std B" panose="020B0800000000000000" pitchFamily="34" charset="-128"/>
              </a:rPr>
              <a:t> Grade LO</a:t>
            </a:r>
            <a:endParaRPr lang="en-US" sz="6000" u="sng" dirty="0">
              <a:ln>
                <a:solidFill>
                  <a:schemeClr val="bg1"/>
                </a:solidFill>
              </a:ln>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25744717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2"/>
          </p:nvPr>
        </p:nvSpPr>
        <p:spPr>
          <a:xfrm>
            <a:off x="531812" y="1132840"/>
            <a:ext cx="11277600" cy="5039361"/>
          </a:xfrm>
        </p:spPr>
        <p:txBody>
          <a:bodyPr>
            <a:noAutofit/>
          </a:bodyPr>
          <a:lstStyle/>
          <a:p>
            <a:pPr algn="ctr"/>
            <a:r>
              <a:rPr lang="en-US" sz="7200" dirty="0" smtClean="0">
                <a:latin typeface="Adobe Gothic Std B" panose="020B0800000000000000" pitchFamily="34" charset="-128"/>
                <a:ea typeface="Adobe Gothic Std B" panose="020B0800000000000000" pitchFamily="34" charset="-128"/>
              </a:rPr>
              <a:t>DOL: I will complete written STARR type questions over prokaryotic and eukaryotic cells.</a:t>
            </a:r>
            <a:endParaRPr lang="en-US" sz="7200" dirty="0">
              <a:latin typeface="Adobe Gothic Std B" panose="020B0800000000000000" pitchFamily="34" charset="-128"/>
              <a:ea typeface="Adobe Gothic Std B" panose="020B0800000000000000" pitchFamily="34" charset="-128"/>
            </a:endParaRPr>
          </a:p>
        </p:txBody>
      </p:sp>
      <p:sp>
        <p:nvSpPr>
          <p:cNvPr id="4" name="Title 3"/>
          <p:cNvSpPr>
            <a:spLocks noGrp="1"/>
          </p:cNvSpPr>
          <p:nvPr>
            <p:ph type="title"/>
          </p:nvPr>
        </p:nvSpPr>
        <p:spPr>
          <a:xfrm>
            <a:off x="1211961" y="-10160"/>
            <a:ext cx="9601200" cy="1143000"/>
          </a:xfrm>
        </p:spPr>
        <p:txBody>
          <a:bodyPr>
            <a:normAutofit/>
          </a:bodyPr>
          <a:lstStyle/>
          <a:p>
            <a:pPr algn="ctr"/>
            <a:r>
              <a:rPr lang="en-US" sz="6000" u="sng" dirty="0" smtClean="0">
                <a:ln>
                  <a:solidFill>
                    <a:schemeClr val="bg1"/>
                  </a:solidFill>
                </a:ln>
                <a:latin typeface="Adobe Gothic Std B" panose="020B0800000000000000" pitchFamily="34" charset="-128"/>
                <a:ea typeface="Adobe Gothic Std B" panose="020B0800000000000000" pitchFamily="34" charset="-128"/>
              </a:rPr>
              <a:t>6</a:t>
            </a:r>
            <a:r>
              <a:rPr lang="en-US" sz="6000" u="sng" baseline="30000" dirty="0" smtClean="0">
                <a:ln>
                  <a:solidFill>
                    <a:schemeClr val="bg1"/>
                  </a:solidFill>
                </a:ln>
                <a:latin typeface="Adobe Gothic Std B" panose="020B0800000000000000" pitchFamily="34" charset="-128"/>
                <a:ea typeface="Adobe Gothic Std B" panose="020B0800000000000000" pitchFamily="34" charset="-128"/>
              </a:rPr>
              <a:t>th</a:t>
            </a:r>
            <a:r>
              <a:rPr lang="en-US" sz="6000" u="sng" dirty="0" smtClean="0">
                <a:ln>
                  <a:solidFill>
                    <a:schemeClr val="bg1"/>
                  </a:solidFill>
                </a:ln>
                <a:latin typeface="Adobe Gothic Std B" panose="020B0800000000000000" pitchFamily="34" charset="-128"/>
                <a:ea typeface="Adobe Gothic Std B" panose="020B0800000000000000" pitchFamily="34" charset="-128"/>
              </a:rPr>
              <a:t> Grade DOL</a:t>
            </a:r>
            <a:endParaRPr lang="en-US" sz="6000" u="sng" dirty="0">
              <a:ln>
                <a:solidFill>
                  <a:schemeClr val="bg1"/>
                </a:solidFill>
              </a:ln>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366265085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2"/>
          </p:nvPr>
        </p:nvSpPr>
        <p:spPr>
          <a:xfrm>
            <a:off x="6202034" y="1143000"/>
            <a:ext cx="5607377" cy="5029201"/>
          </a:xfrm>
        </p:spPr>
        <p:txBody>
          <a:bodyPr>
            <a:normAutofit/>
          </a:bodyPr>
          <a:lstStyle/>
          <a:p>
            <a:pPr algn="ctr"/>
            <a:r>
              <a:rPr lang="en-US" sz="4000" u="sng" dirty="0" smtClean="0">
                <a:latin typeface="Adobe Gothic Std B" panose="020B0800000000000000" pitchFamily="34" charset="-128"/>
                <a:ea typeface="Adobe Gothic Std B" panose="020B0800000000000000" pitchFamily="34" charset="-128"/>
              </a:rPr>
              <a:t>6</a:t>
            </a:r>
            <a:r>
              <a:rPr lang="en-US" sz="4000" u="sng" baseline="30000" dirty="0" smtClean="0">
                <a:latin typeface="Adobe Gothic Std B" panose="020B0800000000000000" pitchFamily="34" charset="-128"/>
                <a:ea typeface="Adobe Gothic Std B" panose="020B0800000000000000" pitchFamily="34" charset="-128"/>
              </a:rPr>
              <a:t>th</a:t>
            </a:r>
            <a:r>
              <a:rPr lang="en-US" sz="4000" u="sng" dirty="0" smtClean="0">
                <a:latin typeface="Adobe Gothic Std B" panose="020B0800000000000000" pitchFamily="34" charset="-128"/>
                <a:ea typeface="Adobe Gothic Std B" panose="020B0800000000000000" pitchFamily="34" charset="-128"/>
              </a:rPr>
              <a:t> Grade</a:t>
            </a:r>
            <a:endParaRPr lang="en-US" sz="4000" u="sng" dirty="0">
              <a:latin typeface="Adobe Gothic Std B" panose="020B0800000000000000" pitchFamily="34" charset="-128"/>
              <a:ea typeface="Adobe Gothic Std B" panose="020B0800000000000000" pitchFamily="34" charset="-128"/>
            </a:endParaRPr>
          </a:p>
          <a:p>
            <a:r>
              <a:rPr lang="en-US" u="sng" dirty="0" smtClean="0">
                <a:hlinkClick r:id="rId2"/>
              </a:rPr>
              <a:t>www.coachpease.com</a:t>
            </a:r>
            <a:endParaRPr lang="en-US" u="sng" dirty="0" smtClean="0"/>
          </a:p>
          <a:p>
            <a:r>
              <a:rPr lang="en-US" u="sng" dirty="0">
                <a:hlinkClick r:id="rId3"/>
              </a:rPr>
              <a:t>https://</a:t>
            </a:r>
            <a:r>
              <a:rPr lang="en-US" u="sng" dirty="0" smtClean="0">
                <a:hlinkClick r:id="rId3"/>
              </a:rPr>
              <a:t>www.youtube.com/watch?v=ruBAHiij4EA</a:t>
            </a:r>
            <a:r>
              <a:rPr lang="en-US" dirty="0"/>
              <a:t> </a:t>
            </a:r>
            <a:r>
              <a:rPr lang="en-US" dirty="0" smtClean="0"/>
              <a:t>(</a:t>
            </a:r>
            <a:r>
              <a:rPr lang="en-US" dirty="0" err="1" smtClean="0"/>
              <a:t>Ameoba</a:t>
            </a:r>
            <a:r>
              <a:rPr lang="en-US" dirty="0" smtClean="0"/>
              <a:t> Sisters Video)</a:t>
            </a:r>
          </a:p>
          <a:p>
            <a:r>
              <a:rPr lang="en-US" u="sng" dirty="0">
                <a:hlinkClick r:id="rId4"/>
              </a:rPr>
              <a:t>http://</a:t>
            </a:r>
            <a:r>
              <a:rPr lang="en-US" u="sng" dirty="0" smtClean="0">
                <a:hlinkClick r:id="rId4"/>
              </a:rPr>
              <a:t>www.biology4kids.com/files/micro_eukaryote.html</a:t>
            </a:r>
            <a:endParaRPr lang="en-US" u="sng" dirty="0" smtClean="0"/>
          </a:p>
          <a:p>
            <a:r>
              <a:rPr lang="en-US" u="sng" dirty="0">
                <a:hlinkClick r:id="rId5"/>
              </a:rPr>
              <a:t>http://</a:t>
            </a:r>
            <a:r>
              <a:rPr lang="en-US" u="sng" dirty="0" smtClean="0">
                <a:hlinkClick r:id="rId5"/>
              </a:rPr>
              <a:t>www.biology4kids.com/files/micro_prokaryote.html</a:t>
            </a:r>
            <a:endParaRPr lang="en-US" u="sng" dirty="0" smtClean="0"/>
          </a:p>
          <a:p>
            <a:r>
              <a:rPr lang="en-US" u="sng" dirty="0">
                <a:hlinkClick r:id="rId6"/>
              </a:rPr>
              <a:t>http://</a:t>
            </a:r>
            <a:r>
              <a:rPr lang="en-US" u="sng" dirty="0" smtClean="0">
                <a:hlinkClick r:id="rId6"/>
              </a:rPr>
              <a:t>www.ducksters.com/science/the_cell.php</a:t>
            </a:r>
            <a:endParaRPr lang="en-US" u="sng" dirty="0" smtClean="0"/>
          </a:p>
          <a:p>
            <a:endParaRPr lang="en-US" u="sng" dirty="0"/>
          </a:p>
        </p:txBody>
      </p:sp>
      <p:sp>
        <p:nvSpPr>
          <p:cNvPr id="3" name="Content Placeholder 2"/>
          <p:cNvSpPr>
            <a:spLocks noGrp="1"/>
          </p:cNvSpPr>
          <p:nvPr>
            <p:ph sz="half" idx="1"/>
          </p:nvPr>
        </p:nvSpPr>
        <p:spPr>
          <a:xfrm>
            <a:off x="150812" y="1143000"/>
            <a:ext cx="5843017" cy="5064761"/>
          </a:xfrm>
        </p:spPr>
        <p:txBody>
          <a:bodyPr>
            <a:normAutofit/>
          </a:bodyPr>
          <a:lstStyle/>
          <a:p>
            <a:pPr algn="ctr"/>
            <a:r>
              <a:rPr lang="en-US" sz="4400" u="sng" dirty="0" smtClean="0">
                <a:latin typeface="Adobe Gothic Std B" panose="020B0800000000000000" pitchFamily="34" charset="-128"/>
                <a:ea typeface="Adobe Gothic Std B" panose="020B0800000000000000" pitchFamily="34" charset="-128"/>
              </a:rPr>
              <a:t>7</a:t>
            </a:r>
            <a:r>
              <a:rPr lang="en-US" sz="4400" u="sng" baseline="30000" dirty="0" smtClean="0">
                <a:latin typeface="Adobe Gothic Std B" panose="020B0800000000000000" pitchFamily="34" charset="-128"/>
                <a:ea typeface="Adobe Gothic Std B" panose="020B0800000000000000" pitchFamily="34" charset="-128"/>
              </a:rPr>
              <a:t>th</a:t>
            </a:r>
            <a:r>
              <a:rPr lang="en-US" sz="4400" u="sng" dirty="0" smtClean="0">
                <a:latin typeface="Adobe Gothic Std B" panose="020B0800000000000000" pitchFamily="34" charset="-128"/>
                <a:ea typeface="Adobe Gothic Std B" panose="020B0800000000000000" pitchFamily="34" charset="-128"/>
              </a:rPr>
              <a:t> Grade</a:t>
            </a:r>
          </a:p>
          <a:p>
            <a:r>
              <a:rPr lang="en-US" u="sng" dirty="0" smtClean="0">
                <a:hlinkClick r:id="rId2"/>
              </a:rPr>
              <a:t>www.coachpease.com</a:t>
            </a:r>
            <a:endParaRPr lang="en-US" u="sng" dirty="0" smtClean="0"/>
          </a:p>
          <a:p>
            <a:r>
              <a:rPr lang="en-US" u="sng" dirty="0">
                <a:hlinkClick r:id="rId7"/>
              </a:rPr>
              <a:t>http://</a:t>
            </a:r>
            <a:r>
              <a:rPr lang="en-US" u="sng" dirty="0" smtClean="0">
                <a:hlinkClick r:id="rId7"/>
              </a:rPr>
              <a:t>www.kidsbiology.com/biology_basics/cells_tissues_organs/cell_history_discovery4.php</a:t>
            </a:r>
            <a:endParaRPr lang="en-US" u="sng" dirty="0" smtClean="0"/>
          </a:p>
          <a:p>
            <a:r>
              <a:rPr lang="en-US" u="sng" dirty="0">
                <a:hlinkClick r:id="rId8"/>
              </a:rPr>
              <a:t>https://</a:t>
            </a:r>
            <a:r>
              <a:rPr lang="en-US" u="sng" dirty="0" smtClean="0">
                <a:hlinkClick r:id="rId8"/>
              </a:rPr>
              <a:t>www.youtube.com/watch?v=4OpBylwH9DU</a:t>
            </a:r>
            <a:r>
              <a:rPr lang="en-US" dirty="0" smtClean="0"/>
              <a:t> (Ted Talks video)</a:t>
            </a:r>
          </a:p>
          <a:p>
            <a:r>
              <a:rPr lang="en-US" dirty="0">
                <a:hlinkClick r:id="rId9"/>
              </a:rPr>
              <a:t>http://</a:t>
            </a:r>
            <a:r>
              <a:rPr lang="en-US" dirty="0" smtClean="0">
                <a:hlinkClick r:id="rId9"/>
              </a:rPr>
              <a:t>study.com/academy/lesson/what-is-cell-theory-definition-parts.html</a:t>
            </a:r>
            <a:endParaRPr lang="en-US" dirty="0" smtClean="0"/>
          </a:p>
          <a:p>
            <a:endParaRPr lang="en-US" dirty="0" smtClean="0"/>
          </a:p>
        </p:txBody>
      </p:sp>
      <p:sp>
        <p:nvSpPr>
          <p:cNvPr id="4" name="Title 3"/>
          <p:cNvSpPr>
            <a:spLocks noGrp="1"/>
          </p:cNvSpPr>
          <p:nvPr>
            <p:ph type="title"/>
          </p:nvPr>
        </p:nvSpPr>
        <p:spPr>
          <a:xfrm>
            <a:off x="1401435" y="-76200"/>
            <a:ext cx="9601200" cy="1143000"/>
          </a:xfrm>
        </p:spPr>
        <p:txBody>
          <a:bodyPr>
            <a:normAutofit/>
          </a:bodyPr>
          <a:lstStyle/>
          <a:p>
            <a:pPr algn="ctr"/>
            <a:r>
              <a:rPr lang="en-US" sz="5400" u="sng" dirty="0" smtClean="0">
                <a:ln>
                  <a:solidFill>
                    <a:schemeClr val="bg1"/>
                  </a:solidFill>
                </a:ln>
                <a:latin typeface="Adobe Gothic Std B" panose="020B0800000000000000" pitchFamily="34" charset="-128"/>
                <a:ea typeface="Adobe Gothic Std B" panose="020B0800000000000000" pitchFamily="34" charset="-128"/>
              </a:rPr>
              <a:t>Links to Assist</a:t>
            </a:r>
            <a:endParaRPr lang="en-US" sz="5400" u="sng" dirty="0">
              <a:ln>
                <a:solidFill>
                  <a:schemeClr val="bg1"/>
                </a:solidFill>
              </a:ln>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28609173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Hexagonal design templat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a:defPPr>
      </a:lstStyle>
      <a:style>
        <a:lnRef idx="1">
          <a:schemeClr val="accent4"/>
        </a:lnRef>
        <a:fillRef idx="3">
          <a:schemeClr val="accent4"/>
        </a:fillRef>
        <a:effectRef idx="2">
          <a:schemeClr val="accent4"/>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accent4"/>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Hexagonal design template" id="{699B46E6-0BF5-4F40-8108-3B66A2589EB2}" vid="{FB18B41F-6995-4495-BAC8-6848877324AF}"/>
    </a:ext>
  </a:extLst>
</a:theme>
</file>

<file path=ppt/theme/theme2.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553AA20-4B5D-49AF-879B-967C234CE5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Hexagonal design slides</Template>
  <TotalTime>0</TotalTime>
  <Words>247</Words>
  <Application>Microsoft Office PowerPoint</Application>
  <PresentationFormat>Custom</PresentationFormat>
  <Paragraphs>33</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Adobe Gothic Std B</vt:lpstr>
      <vt:lpstr>Arial</vt:lpstr>
      <vt:lpstr>Arial Black</vt:lpstr>
      <vt:lpstr>Century Gothic</vt:lpstr>
      <vt:lpstr>Euphemia</vt:lpstr>
      <vt:lpstr>Palatino Linotype</vt:lpstr>
      <vt:lpstr>Hexagonal design template</vt:lpstr>
      <vt:lpstr>Jan. 18, 2017</vt:lpstr>
      <vt:lpstr>7th Grade TEK</vt:lpstr>
      <vt:lpstr>6th Grade TEK</vt:lpstr>
      <vt:lpstr>7th Grade LO</vt:lpstr>
      <vt:lpstr>7th Grade DOL</vt:lpstr>
      <vt:lpstr>6th Grade LO</vt:lpstr>
      <vt:lpstr>6th Grade DOL</vt:lpstr>
      <vt:lpstr>Links to Assist</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2017-01-18T00:04:03Z</dcterms:created>
  <dcterms:modified xsi:type="dcterms:W3CDTF">2017-01-18T00:48:39Z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TC034605199991</vt:lpwstr>
  </property>
</Properties>
</file>