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903" autoAdjust="0"/>
  </p:normalViewPr>
  <p:slideViewPr>
    <p:cSldViewPr snapToGrid="0">
      <p:cViewPr varScale="1">
        <p:scale>
          <a:sx n="58" d="100"/>
          <a:sy n="58" d="100"/>
        </p:scale>
        <p:origin x="9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BFCE8-127B-409C-80E3-EDAF9758F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82681-3696-4E4F-8B2F-E8934DC33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2DDA4-3A65-4C3A-8081-29653CBE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F0981-68A7-449E-9673-C7BAEC5C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50A3F-7BDE-409E-B6F8-E5EFADAEF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49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E227-A36D-4CAC-AFA2-3C90EA3EC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30F57-67EB-4E32-A852-20AA1D0B0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0E26A-6E75-4B30-A7ED-D73E366E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1D7F6-2E32-426E-AD8C-0D736398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89401-793E-4B57-B20D-89D949EDA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B7B085-455C-4F7A-8753-570978B93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A4A6AC-FFC1-4A99-8023-0014040CA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D809D-2822-4225-BE9D-6ECF02B01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52CC7-77FA-4A24-9B5C-F43930AE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9807E-948C-4862-BC50-92A0A0FB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51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37169-2DAD-4863-87AC-5CE8F2063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6201E-3B3B-4018-BE79-B7CD2C0C5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A7847-0126-454F-B56F-15DE3DCE7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A39D9-4E2E-416D-9880-CD9A7181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06BD4-465D-475D-B3DF-D0244509F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3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32E91-F18F-433B-9745-669A5EC0F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05A84-CADE-4B15-BF99-B8F2F9702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0927A-9BE8-4647-8824-0F041727E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6CE48-D1F2-4EF0-B17C-AD980E06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2958E-1495-4A87-A003-A5BEAA17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8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5C82-E0A0-40D9-B5F2-24852FDC7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9C855-294A-42CA-A108-374A8A839B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86A1B-2679-47D2-8B96-E71A7F315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BD339-B6F5-4E24-B377-820B16FAF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76908-CA03-493F-817C-F96EF639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E1DFF2-843D-4B1A-92C5-A4C8A5D6C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62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3EFB-1BB7-4115-B0EA-E061D1A72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D5285-D7AA-4C0E-86E0-49078CAC8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ED10BD-687E-4833-8637-541D0ACD8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7C2095-AAA6-4031-A30C-879CF687F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A5A0E6-6E12-4744-B339-691D237C2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F72D89-BE75-4101-95C8-5C4817E4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C776D8-F943-4A39-A526-C429BB88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57C643-540F-4BEF-833C-85F73101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22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CB919-F872-43DD-8B9B-5A1875046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300AC6-4E8D-4F6E-B50B-2AC562D37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305E21-F2CE-42B3-AE4F-614EF1FD9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44672A-7A14-453F-A96B-F1D9AEE18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40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15F78A-0E70-45F1-AFE7-3663CBA22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E7CFCC-61BB-4973-83C5-C58FC5A67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A7E802-8B01-49F2-B18D-A60B79668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68EA2-4A39-4E45-A1CD-BFF7C26DE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64C4B-83B9-46D1-BB43-E75431728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31E39-548B-4673-9EAA-8880D45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ACCA76-F2AC-4F9C-A1B8-41E6C7CDD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D171E-D038-4545-9231-A5AE1B9E9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58077-CC2B-4E72-AEC4-9A86F45F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4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6771A-D5BB-46D6-9CA8-49AF5E42E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3CC437-74AE-4C2C-A1DB-699E43CEFD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9AD8F-ED92-4B27-83C8-4B4970D39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AA83D-1E1C-4353-B89C-1E1BFDAB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D038F-9765-4A74-AB45-3B1616074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D6BF3B-3DD1-4DBE-BB75-DA1E37B2B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95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B929E9-DB6A-4763-8786-7BE84EBD9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98794-C4DA-4147-A7CD-665E0495E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5F1EA-3A87-4829-942F-F4F7577D9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13E6D-8F30-4F62-B108-6CB4A54C0224}" type="datetimeFigureOut">
              <a:rPr lang="en-US" smtClean="0"/>
              <a:t>1/14/2018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F5F7D-6AFE-4812-A315-87ECEC28E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B417C-B82F-4CA6-BE99-D84263F7A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03CA6-882D-4A88-91FB-98ECC90558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sIHV__voM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197933B-89C0-46E7-B32C-2C44AD73B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861" y="-616944"/>
            <a:ext cx="13231748" cy="78770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2D9AD7-028E-4D50-9F8E-E3DD7D03D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166" y="220337"/>
            <a:ext cx="7000240" cy="899477"/>
          </a:xfrm>
        </p:spPr>
        <p:txBody>
          <a:bodyPr>
            <a:noAutofit/>
          </a:bodyPr>
          <a:lstStyle/>
          <a:p>
            <a:r>
              <a:rPr lang="en-US" sz="8000" u="sng" dirty="0"/>
              <a:t>Jan. 16, 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83843A-A1BF-4088-9083-21A317521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4555" y="1472354"/>
            <a:ext cx="8524240" cy="4358323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6000" dirty="0"/>
              <a:t>Collect PDN</a:t>
            </a:r>
          </a:p>
          <a:p>
            <a:pPr marL="457200" indent="-457200" algn="l">
              <a:buAutoNum type="arabicPeriod"/>
            </a:pPr>
            <a:r>
              <a:rPr lang="en-US" sz="6000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6000" dirty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6000" dirty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518785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8C826-DD08-4C9A-81EA-1C3F44F96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9786"/>
            <a:ext cx="10515600" cy="1325563"/>
          </a:xfrm>
        </p:spPr>
        <p:txBody>
          <a:bodyPr/>
          <a:lstStyle/>
          <a:p>
            <a:pPr algn="ctr"/>
            <a:r>
              <a:rPr lang="en-US" u="sng" dirty="0"/>
              <a:t>7</a:t>
            </a:r>
            <a:r>
              <a:rPr lang="en-US" u="sng" baseline="30000" dirty="0"/>
              <a:t>th</a:t>
            </a:r>
            <a:r>
              <a:rPr lang="en-US" u="sng" dirty="0"/>
              <a:t> Grade Virtual lab over Photosynthesis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878B3-B70A-434B-A27B-7D051DDE9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05" y="859316"/>
            <a:ext cx="11732964" cy="5317647"/>
          </a:xfrm>
        </p:spPr>
        <p:txBody>
          <a:bodyPr>
            <a:normAutofit/>
          </a:bodyPr>
          <a:lstStyle/>
          <a:p>
            <a:r>
              <a:rPr lang="en-US" sz="4000" dirty="0"/>
              <a:t>1. Collect Chrome Book (1 per table)</a:t>
            </a:r>
          </a:p>
          <a:p>
            <a:r>
              <a:rPr lang="en-US" sz="4000" dirty="0"/>
              <a:t>2. Login to </a:t>
            </a:r>
            <a:r>
              <a:rPr lang="en-US" sz="4000" dirty="0">
                <a:hlinkClick r:id="rId2"/>
              </a:rPr>
              <a:t>www.coachpease.com</a:t>
            </a:r>
            <a:endParaRPr lang="en-US" sz="4000" dirty="0"/>
          </a:p>
          <a:p>
            <a:r>
              <a:rPr lang="en-US" sz="4000" dirty="0"/>
              <a:t>3. Click on 4</a:t>
            </a:r>
            <a:r>
              <a:rPr lang="en-US" sz="4000" baseline="30000" dirty="0"/>
              <a:t>th</a:t>
            </a:r>
            <a:r>
              <a:rPr lang="en-US" sz="4000" dirty="0"/>
              <a:t> 6 Weeks</a:t>
            </a:r>
          </a:p>
          <a:p>
            <a:r>
              <a:rPr lang="en-US" sz="4000" dirty="0"/>
              <a:t>4. Look at 7</a:t>
            </a:r>
            <a:r>
              <a:rPr lang="en-US" sz="4000" baseline="30000" dirty="0"/>
              <a:t>th</a:t>
            </a:r>
            <a:r>
              <a:rPr lang="en-US" sz="4000" dirty="0"/>
              <a:t> Grade column, scroll to </a:t>
            </a:r>
            <a:r>
              <a:rPr lang="en-US" sz="4000" dirty="0" err="1"/>
              <a:t>Photosyntheis</a:t>
            </a:r>
            <a:r>
              <a:rPr lang="en-US" sz="4000" dirty="0"/>
              <a:t> Virtual Lab Link</a:t>
            </a:r>
          </a:p>
          <a:p>
            <a:r>
              <a:rPr lang="en-US" sz="4000" dirty="0"/>
              <a:t>5. Click on Photosynthesis Virtual Lab Link</a:t>
            </a:r>
          </a:p>
          <a:p>
            <a:r>
              <a:rPr lang="en-US" sz="4000" dirty="0"/>
              <a:t>6. Follow along with the link to complete the handouts</a:t>
            </a:r>
          </a:p>
          <a:p>
            <a:r>
              <a:rPr lang="en-US" sz="4000" dirty="0"/>
              <a:t>7. Pay close attention due to a quiz that follows.</a:t>
            </a:r>
          </a:p>
        </p:txBody>
      </p:sp>
    </p:spTree>
    <p:extLst>
      <p:ext uri="{BB962C8B-B14F-4D97-AF65-F5344CB8AC3E}">
        <p14:creationId xmlns:p14="http://schemas.microsoft.com/office/powerpoint/2010/main" val="405758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162A74A-EAC1-43C3-9034-14DFEFB89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05" y="-509530"/>
            <a:ext cx="13231748" cy="78770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20561C-FF71-45C1-8C08-25DB19E26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334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latin typeface="Bauhaus 93" panose="04030905020B02020C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15CC8-EB26-4B56-AAB2-EF19A6CC3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669" y="1338836"/>
            <a:ext cx="3726854" cy="5283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u="sng" dirty="0"/>
              <a:t>7</a:t>
            </a:r>
            <a:r>
              <a:rPr lang="en-US" sz="4000" u="sng" baseline="30000" dirty="0"/>
              <a:t>th</a:t>
            </a:r>
            <a:r>
              <a:rPr lang="en-US" sz="4000" u="sng" dirty="0"/>
              <a:t> Grade</a:t>
            </a:r>
          </a:p>
          <a:p>
            <a:r>
              <a:rPr lang="en-US" sz="4000" dirty="0"/>
              <a:t>1. PDN</a:t>
            </a:r>
          </a:p>
          <a:p>
            <a:r>
              <a:rPr lang="en-US" sz="4000" dirty="0"/>
              <a:t>2. Photosynthesis Demo</a:t>
            </a:r>
          </a:p>
          <a:p>
            <a:r>
              <a:rPr lang="en-US" sz="4000" dirty="0"/>
              <a:t>3. Virtual Lab Photosynthesis</a:t>
            </a:r>
          </a:p>
          <a:p>
            <a:r>
              <a:rPr lang="en-US" sz="4000" dirty="0"/>
              <a:t>4. Exit Slip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51E2C75-4B94-449C-88F5-F5C5CFAA9275}"/>
              </a:ext>
            </a:extLst>
          </p:cNvPr>
          <p:cNvSpPr txBox="1">
            <a:spLocks/>
          </p:cNvSpPr>
          <p:nvPr/>
        </p:nvSpPr>
        <p:spPr>
          <a:xfrm>
            <a:off x="5330451" y="1338836"/>
            <a:ext cx="5873704" cy="5283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u="sng" dirty="0"/>
              <a:t>6</a:t>
            </a:r>
            <a:r>
              <a:rPr lang="en-US" sz="4000" u="sng" baseline="30000" dirty="0"/>
              <a:t>th</a:t>
            </a:r>
            <a:r>
              <a:rPr lang="en-US" sz="4000" u="sng" dirty="0"/>
              <a:t> Grade</a:t>
            </a:r>
          </a:p>
          <a:p>
            <a:r>
              <a:rPr lang="en-US" sz="4000" dirty="0"/>
              <a:t>1. PDN</a:t>
            </a:r>
          </a:p>
          <a:p>
            <a:r>
              <a:rPr lang="en-US" sz="4000" dirty="0"/>
              <a:t>2. Photosynthesis Demo</a:t>
            </a:r>
          </a:p>
          <a:p>
            <a:r>
              <a:rPr lang="en-US" sz="4000" dirty="0"/>
              <a:t>3. Virtual Lab Photosynthesis</a:t>
            </a:r>
          </a:p>
          <a:p>
            <a:r>
              <a:rPr lang="en-US" sz="4000" dirty="0"/>
              <a:t>4. Exit Slip</a:t>
            </a:r>
          </a:p>
        </p:txBody>
      </p:sp>
    </p:spTree>
    <p:extLst>
      <p:ext uri="{BB962C8B-B14F-4D97-AF65-F5344CB8AC3E}">
        <p14:creationId xmlns:p14="http://schemas.microsoft.com/office/powerpoint/2010/main" val="17077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70ADC2-4724-48F4-9F1A-C03E7C926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9874" y="-344278"/>
            <a:ext cx="13231748" cy="787706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02D0BE9-61A4-4CDC-BB7A-CC49227E0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651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latin typeface="Bauhaus 93" panose="04030905020B02020C02" pitchFamily="82" charset="0"/>
              </a:rPr>
              <a:t>LO’S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13F4337-3845-4D87-B473-AC9ADD60F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681" y="1374415"/>
            <a:ext cx="4311941" cy="5283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u="sng" dirty="0"/>
              <a:t>7</a:t>
            </a:r>
            <a:r>
              <a:rPr lang="en-US" sz="4400" u="sng" baseline="30000" dirty="0"/>
              <a:t>th</a:t>
            </a:r>
            <a:r>
              <a:rPr lang="en-US" sz="4400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investigate the process of photosynthesis through a virtual lab.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953AD9C-3142-444B-85C9-17E74CF8F98B}"/>
              </a:ext>
            </a:extLst>
          </p:cNvPr>
          <p:cNvSpPr txBox="1">
            <a:spLocks/>
          </p:cNvSpPr>
          <p:nvPr/>
        </p:nvSpPr>
        <p:spPr>
          <a:xfrm>
            <a:off x="5525755" y="1403304"/>
            <a:ext cx="4775016" cy="5283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u="sng" dirty="0"/>
              <a:t>6</a:t>
            </a:r>
            <a:r>
              <a:rPr lang="en-US" sz="4400" u="sng" baseline="30000" dirty="0"/>
              <a:t>th</a:t>
            </a:r>
            <a:r>
              <a:rPr lang="en-US" sz="4400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identify the three main types of rocks by creating an anchor chart.</a:t>
            </a:r>
          </a:p>
        </p:txBody>
      </p:sp>
    </p:spTree>
    <p:extLst>
      <p:ext uri="{BB962C8B-B14F-4D97-AF65-F5344CB8AC3E}">
        <p14:creationId xmlns:p14="http://schemas.microsoft.com/office/powerpoint/2010/main" val="3847890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04BDB2-0EE1-46CD-821C-57FCAEBC2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861" y="-616944"/>
            <a:ext cx="13231748" cy="787706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CF3D89B-862D-4664-A284-2FAFE616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86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latin typeface="Bauhaus 93" panose="04030905020B02020C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CEB6D4-49E0-432A-AD16-6F1DEB817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670" y="787400"/>
            <a:ext cx="4762683" cy="5283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u="sng" dirty="0"/>
              <a:t>7</a:t>
            </a:r>
            <a:r>
              <a:rPr lang="en-US" sz="4400" u="sng" baseline="30000" dirty="0"/>
              <a:t>th</a:t>
            </a:r>
            <a:r>
              <a:rPr lang="en-US" sz="4400" u="sng" dirty="0"/>
              <a:t> Grade</a:t>
            </a:r>
          </a:p>
          <a:p>
            <a:pPr marL="0" indent="0">
              <a:buNone/>
            </a:pPr>
            <a:r>
              <a:rPr lang="en-US" sz="4400" dirty="0"/>
              <a:t>I will complete 5/5 written assessment questions over photosynthesis.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71BDA0E-EE34-4723-AE10-CDEDCF1EFD5D}"/>
              </a:ext>
            </a:extLst>
          </p:cNvPr>
          <p:cNvSpPr txBox="1">
            <a:spLocks/>
          </p:cNvSpPr>
          <p:nvPr/>
        </p:nvSpPr>
        <p:spPr>
          <a:xfrm>
            <a:off x="6096000" y="787400"/>
            <a:ext cx="4997986" cy="5283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u="sng" dirty="0"/>
              <a:t>6</a:t>
            </a:r>
            <a:r>
              <a:rPr lang="en-US" sz="4400" u="sng" baseline="30000" dirty="0"/>
              <a:t>th</a:t>
            </a:r>
            <a:r>
              <a:rPr lang="en-US" sz="4400" u="sng" dirty="0"/>
              <a:t> Grade</a:t>
            </a:r>
          </a:p>
          <a:p>
            <a:r>
              <a:rPr lang="en-US" sz="4400" dirty="0"/>
              <a:t>I will complete 5/5 written assessment questions over types of rocks.</a:t>
            </a:r>
          </a:p>
        </p:txBody>
      </p:sp>
    </p:spTree>
    <p:extLst>
      <p:ext uri="{BB962C8B-B14F-4D97-AF65-F5344CB8AC3E}">
        <p14:creationId xmlns:p14="http://schemas.microsoft.com/office/powerpoint/2010/main" val="315666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011D1C2-3B70-4A6A-A973-4D6950F30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861" y="-605927"/>
            <a:ext cx="13231748" cy="787706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C68237D-930C-475C-B104-66E004323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213" y="-13063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latin typeface="Bauhaus 93" panose="04030905020B02020C02" pitchFamily="82" charset="0"/>
              </a:rPr>
              <a:t>TEK’s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E7EE029-1955-4DE9-82CB-AC3047BD3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916481"/>
            <a:ext cx="5161280" cy="5283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u="sng" dirty="0">
                <a:latin typeface="Arial Black" panose="020B0A04020102020204" pitchFamily="34" charset="0"/>
              </a:rPr>
              <a:t>7</a:t>
            </a:r>
            <a:r>
              <a:rPr lang="en-US" sz="3600" u="sng" baseline="30000" dirty="0">
                <a:latin typeface="Arial Black" panose="020B0A04020102020204" pitchFamily="34" charset="0"/>
              </a:rPr>
              <a:t>th</a:t>
            </a:r>
            <a:r>
              <a:rPr lang="en-US" sz="3600" u="sng" dirty="0">
                <a:latin typeface="Arial Black" panose="020B0A04020102020204" pitchFamily="34" charset="0"/>
              </a:rPr>
              <a:t> Grade</a:t>
            </a:r>
          </a:p>
          <a:p>
            <a:pPr marL="0" indent="0" algn="ctr">
              <a:buNone/>
            </a:pPr>
            <a:r>
              <a:rPr lang="en-US" sz="3600" dirty="0">
                <a:latin typeface="Arial Black" panose="020B0A04020102020204" pitchFamily="34" charset="0"/>
              </a:rPr>
              <a:t>7.5(A)  recognize that radiant energy from the Sun is transformed into chemical energy through the process of photosynthesis</a:t>
            </a:r>
            <a:endParaRPr lang="en-US" sz="3600" u="sng" dirty="0">
              <a:latin typeface="Arial Black" panose="020B0A040201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33609B3-5380-4239-8F2D-AA7049179743}"/>
              </a:ext>
            </a:extLst>
          </p:cNvPr>
          <p:cNvSpPr txBox="1">
            <a:spLocks/>
          </p:cNvSpPr>
          <p:nvPr/>
        </p:nvSpPr>
        <p:spPr>
          <a:xfrm>
            <a:off x="6096000" y="916481"/>
            <a:ext cx="5372559" cy="5283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u="sng" dirty="0">
                <a:latin typeface="Arial Black" panose="020B0A04020102020204" pitchFamily="34" charset="0"/>
              </a:rPr>
              <a:t>6</a:t>
            </a:r>
            <a:r>
              <a:rPr lang="en-US" sz="4000" u="sng" baseline="30000" dirty="0">
                <a:latin typeface="Arial Black" panose="020B0A04020102020204" pitchFamily="34" charset="0"/>
              </a:rPr>
              <a:t>th</a:t>
            </a:r>
            <a:r>
              <a:rPr lang="en-US" sz="4000" u="sng" dirty="0">
                <a:latin typeface="Arial Black" panose="020B0A04020102020204" pitchFamily="34" charset="0"/>
              </a:rPr>
              <a:t> Grade</a:t>
            </a:r>
          </a:p>
          <a:p>
            <a:pPr marL="0" indent="0" algn="ctr">
              <a:buNone/>
            </a:pPr>
            <a:r>
              <a:rPr lang="en-US" sz="4000" dirty="0">
                <a:latin typeface="Arial Black" panose="020B0A04020102020204" pitchFamily="34" charset="0"/>
              </a:rPr>
              <a:t>6.10 (B)  classify rocks as metamorphic, igneous, or sedimentary by the processes of their formation</a:t>
            </a:r>
          </a:p>
        </p:txBody>
      </p:sp>
    </p:spTree>
    <p:extLst>
      <p:ext uri="{BB962C8B-B14F-4D97-AF65-F5344CB8AC3E}">
        <p14:creationId xmlns:p14="http://schemas.microsoft.com/office/powerpoint/2010/main" val="300997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AC930-A884-40CA-9623-67D26A5F9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" y="-274955"/>
            <a:ext cx="12100560" cy="1325563"/>
          </a:xfrm>
        </p:spPr>
        <p:txBody>
          <a:bodyPr/>
          <a:lstStyle/>
          <a:p>
            <a:r>
              <a:rPr lang="en-US" i="1" u="sng" dirty="0"/>
              <a:t>Types of Rocks PDN	</a:t>
            </a:r>
            <a:r>
              <a:rPr lang="en-US" dirty="0"/>
              <a:t>		</a:t>
            </a:r>
            <a:r>
              <a:rPr lang="en-US" sz="2000" dirty="0"/>
              <a:t>Name: __________________________ Period: __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E1D1D-5832-4122-ADCE-16EB50862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" y="619761"/>
            <a:ext cx="12100560" cy="934720"/>
          </a:xfrm>
        </p:spPr>
        <p:txBody>
          <a:bodyPr/>
          <a:lstStyle/>
          <a:p>
            <a:r>
              <a:rPr lang="en-US" dirty="0"/>
              <a:t>Graphic Organizer :  Please list as many physical properties of each type of rock below without looking at your notes.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89ABED-B158-4D82-8756-0D44B899A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42220"/>
              </p:ext>
            </p:extLst>
          </p:nvPr>
        </p:nvGraphicFramePr>
        <p:xfrm>
          <a:off x="172720" y="1603586"/>
          <a:ext cx="11856720" cy="50410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52240">
                  <a:extLst>
                    <a:ext uri="{9D8B030D-6E8A-4147-A177-3AD203B41FA5}">
                      <a16:colId xmlns:a16="http://schemas.microsoft.com/office/drawing/2014/main" val="353990236"/>
                    </a:ext>
                  </a:extLst>
                </a:gridCol>
                <a:gridCol w="3952240">
                  <a:extLst>
                    <a:ext uri="{9D8B030D-6E8A-4147-A177-3AD203B41FA5}">
                      <a16:colId xmlns:a16="http://schemas.microsoft.com/office/drawing/2014/main" val="1082148033"/>
                    </a:ext>
                  </a:extLst>
                </a:gridCol>
                <a:gridCol w="3952240">
                  <a:extLst>
                    <a:ext uri="{9D8B030D-6E8A-4147-A177-3AD203B41FA5}">
                      <a16:colId xmlns:a16="http://schemas.microsoft.com/office/drawing/2014/main" val="3485836339"/>
                    </a:ext>
                  </a:extLst>
                </a:gridCol>
              </a:tblGrid>
              <a:tr h="682414">
                <a:tc>
                  <a:txBody>
                    <a:bodyPr/>
                    <a:lstStyle/>
                    <a:p>
                      <a:pPr algn="ctr"/>
                      <a:r>
                        <a:rPr lang="en-US" sz="3600" u="sng" dirty="0"/>
                        <a:t>Sedimentary Rock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u="sng" dirty="0"/>
                        <a:t>Igneous Rock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u="sng" dirty="0"/>
                        <a:t>Metamorphic Rock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82126"/>
                  </a:ext>
                </a:extLst>
              </a:tr>
              <a:tr h="43586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672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5187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4309F-DA59-4A31-B31C-BFD343AA1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343375"/>
            <a:ext cx="11231880" cy="1881665"/>
          </a:xfrm>
        </p:spPr>
        <p:txBody>
          <a:bodyPr>
            <a:normAutofit fontScale="90000"/>
          </a:bodyPr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Grade Video Clip</a:t>
            </a:r>
            <a:br>
              <a:rPr lang="en-US" dirty="0"/>
            </a:br>
            <a:r>
              <a:rPr lang="en-US" dirty="0"/>
              <a:t>Directions: As you watch the clip, be sure to add new information learned to your graphic organizer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92456-C3E7-48DC-B296-E2A3EFEA8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" y="2225040"/>
            <a:ext cx="11948160" cy="435133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Bill Nye: </a:t>
            </a:r>
            <a:r>
              <a:rPr lang="en-US" dirty="0">
                <a:hlinkClick r:id="rId2"/>
              </a:rPr>
              <a:t>https://www.youtube.com/watch?v=BsIHV__voMk</a:t>
            </a:r>
            <a:endParaRPr lang="en-US" dirty="0"/>
          </a:p>
          <a:p>
            <a:endParaRPr lang="en-US" dirty="0"/>
          </a:p>
          <a:p>
            <a:r>
              <a:rPr lang="en-US" sz="4000" dirty="0"/>
              <a:t>Re-group and discuss as a class, add info to class graphic organizer</a:t>
            </a:r>
          </a:p>
          <a:p>
            <a:r>
              <a:rPr lang="en-US" sz="4000" dirty="0"/>
              <a:t>Use this information to assist with Types of Rocks Anchor Chart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i="1" dirty="0"/>
              <a:t>Last day in class to work on chart, Due Wednesday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2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E1ABBA-F19D-4ED0-BA1D-61F38179F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02416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3 Main Groups of Rocks Anchor Chart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0B4D200-5347-4E87-A7B1-63FF2189C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998638"/>
              </p:ext>
            </p:extLst>
          </p:nvPr>
        </p:nvGraphicFramePr>
        <p:xfrm>
          <a:off x="146648" y="569343"/>
          <a:ext cx="11800936" cy="6233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0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0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0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0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32651">
                <a:tc>
                  <a:txBody>
                    <a:bodyPr/>
                    <a:lstStyle/>
                    <a:p>
                      <a:r>
                        <a:rPr lang="en-US" sz="3200" dirty="0"/>
                        <a:t>Type of Rocks.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4719">
                <a:tc>
                  <a:txBody>
                    <a:bodyPr/>
                    <a:lstStyle/>
                    <a:p>
                      <a:r>
                        <a:rPr lang="en-US" sz="3200" dirty="0"/>
                        <a:t>Description of how they are formed.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2991">
                <a:tc>
                  <a:txBody>
                    <a:bodyPr/>
                    <a:lstStyle/>
                    <a:p>
                      <a:r>
                        <a:rPr lang="en-US" sz="3200" dirty="0"/>
                        <a:t>Physical Properties of this type of rock.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3636">
                <a:tc>
                  <a:txBody>
                    <a:bodyPr/>
                    <a:lstStyle/>
                    <a:p>
                      <a:r>
                        <a:rPr lang="en-US" sz="3200" dirty="0"/>
                        <a:t>Examples of this type of rocks (name/picture)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472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BA010-D97A-4F69-8CF9-AB8A444FF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37" y="-86566"/>
            <a:ext cx="11843133" cy="1325563"/>
          </a:xfrm>
        </p:spPr>
        <p:txBody>
          <a:bodyPr/>
          <a:lstStyle/>
          <a:p>
            <a:pPr algn="ctr"/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 PDN Radiant Energy Plant Demo </a:t>
            </a:r>
            <a:br>
              <a:rPr lang="en-US" dirty="0"/>
            </a:br>
            <a:r>
              <a:rPr lang="en-US" sz="4000" dirty="0"/>
              <a:t>(copy info below on next empty page in your journal)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E3D7C-938D-4460-8E05-553424F72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31" y="1238997"/>
            <a:ext cx="11225270" cy="493796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Predict what you think will happen if we were to cover up one leaf of a plant with black construction paper that did not allow any sunlight to come in contact with the leaf. (See Class Example)</a:t>
            </a:r>
          </a:p>
          <a:p>
            <a:pPr marL="0" indent="0">
              <a:buNone/>
            </a:pPr>
            <a:r>
              <a:rPr lang="en-US" dirty="0"/>
              <a:t>1. Draw/describe what the leaf looks like before we cover it up below…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Draw/describe what you think the leaf will look like when we remove the black paper on this Thursday below.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3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405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Bauhaus 93</vt:lpstr>
      <vt:lpstr>Calibri</vt:lpstr>
      <vt:lpstr>Calibri Light</vt:lpstr>
      <vt:lpstr>Office Theme</vt:lpstr>
      <vt:lpstr>Jan. 16, 2018</vt:lpstr>
      <vt:lpstr>Agenda</vt:lpstr>
      <vt:lpstr>LO’S</vt:lpstr>
      <vt:lpstr>DOL’S</vt:lpstr>
      <vt:lpstr>TEK’s</vt:lpstr>
      <vt:lpstr>Types of Rocks PDN   Name: __________________________ Period: __ </vt:lpstr>
      <vt:lpstr>6th Grade Video Clip Directions: As you watch the clip, be sure to add new information learned to your graphic organizer</vt:lpstr>
      <vt:lpstr>3 Main Groups of Rocks Anchor Chart</vt:lpstr>
      <vt:lpstr>7th Grade PDN Radiant Energy Plant Demo  (copy info below on next empty page in your journal)</vt:lpstr>
      <vt:lpstr>7th Grade Virtual lab over Photosynthesis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16, 2018</dc:title>
  <dc:creator>Katherine Pease</dc:creator>
  <cp:lastModifiedBy>Katherine Pease</cp:lastModifiedBy>
  <cp:revision>10</cp:revision>
  <cp:lastPrinted>2018-01-14T19:59:22Z</cp:lastPrinted>
  <dcterms:created xsi:type="dcterms:W3CDTF">2018-01-14T19:11:24Z</dcterms:created>
  <dcterms:modified xsi:type="dcterms:W3CDTF">2018-01-14T19:59:52Z</dcterms:modified>
</cp:coreProperties>
</file>