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85" y="0"/>
            <a:ext cx="12192000" cy="999735"/>
          </a:xfrm>
        </p:spPr>
        <p:txBody>
          <a:bodyPr/>
          <a:lstStyle/>
          <a:p>
            <a:r>
              <a:rPr lang="en-US" u="sng" dirty="0" smtClean="0"/>
              <a:t>Jan. </a:t>
            </a:r>
            <a:r>
              <a:rPr lang="en-US" u="sng" dirty="0" smtClean="0"/>
              <a:t>14, </a:t>
            </a:r>
            <a:r>
              <a:rPr lang="en-US" u="sng" dirty="0" smtClean="0"/>
              <a:t>2016 / Please Do Now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999735"/>
            <a:ext cx="12128741" cy="585826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36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Collect Chrome Book, Textbook (</a:t>
            </a:r>
            <a:r>
              <a:rPr lang="en-US" sz="3600" dirty="0" smtClean="0">
                <a:solidFill>
                  <a:srgbClr val="FF0000"/>
                </a:solidFill>
              </a:rPr>
              <a:t>DO NOT LOG INTO CHROME BOOK</a:t>
            </a:r>
            <a:r>
              <a:rPr lang="en-US" sz="3600" dirty="0" smtClean="0"/>
              <a:t>)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Collect Please Do Now and Prokaryotic/Eukaryotic Book  from counter by the G. Pigs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Take out planner, journal, pen/pencil that works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Write homework into planner (</a:t>
            </a:r>
            <a:r>
              <a:rPr lang="en-US" sz="3600" dirty="0" smtClean="0">
                <a:solidFill>
                  <a:srgbClr val="FF0000"/>
                </a:solidFill>
              </a:rPr>
              <a:t>Study vocabulary words from last week Please Do Now</a:t>
            </a:r>
            <a:r>
              <a:rPr lang="en-US" sz="3600" dirty="0" smtClean="0"/>
              <a:t>)</a:t>
            </a:r>
          </a:p>
          <a:p>
            <a:pPr marL="457200" indent="-457200" algn="l">
              <a:buAutoNum type="arabicPeriod"/>
            </a:pPr>
            <a:r>
              <a:rPr lang="en-US" sz="3600" dirty="0" smtClean="0"/>
              <a:t>Do the </a:t>
            </a:r>
            <a:r>
              <a:rPr lang="en-US" sz="3600" dirty="0" smtClean="0"/>
              <a:t>Thursday, </a:t>
            </a:r>
            <a:r>
              <a:rPr lang="en-US" sz="3600" dirty="0" smtClean="0"/>
              <a:t>Please do Now on own (</a:t>
            </a:r>
            <a:r>
              <a:rPr lang="en-US" sz="3600" dirty="0" smtClean="0">
                <a:solidFill>
                  <a:srgbClr val="FF0000"/>
                </a:solidFill>
              </a:rPr>
              <a:t>you have 5 minutes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396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7" y="183970"/>
            <a:ext cx="12088483" cy="3482256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Students will complete a card sort </a:t>
            </a:r>
            <a:r>
              <a:rPr lang="en-US" sz="6000" dirty="0" err="1" smtClean="0"/>
              <a:t>venn</a:t>
            </a:r>
            <a:r>
              <a:rPr lang="en-US" sz="6000" dirty="0" smtClean="0"/>
              <a:t>-diagram in small groups.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Students will transfer answers to pg. </a:t>
            </a:r>
            <a:r>
              <a:rPr lang="en-US" sz="6000" dirty="0" smtClean="0"/>
              <a:t>7 </a:t>
            </a:r>
            <a:r>
              <a:rPr lang="en-US" sz="6000" dirty="0" smtClean="0"/>
              <a:t>in the prokaryotic/eukaryotic book.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838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303094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Students will review vocabulary words on pg. 2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Students </a:t>
            </a:r>
            <a:r>
              <a:rPr lang="en-US" sz="5400" dirty="0"/>
              <a:t>will finish </a:t>
            </a:r>
            <a:r>
              <a:rPr lang="en-US" sz="5400" dirty="0" smtClean="0"/>
              <a:t>book by doing pg. 8 &amp; 9 on own. </a:t>
            </a:r>
            <a:r>
              <a:rPr lang="en-US" sz="5400" dirty="0" smtClean="0"/>
              <a:t>(</a:t>
            </a:r>
            <a:r>
              <a:rPr lang="en-US" sz="5400" dirty="0" smtClean="0">
                <a:solidFill>
                  <a:srgbClr val="FF0000"/>
                </a:solidFill>
              </a:rPr>
              <a:t>Please</a:t>
            </a:r>
            <a:r>
              <a:rPr lang="en-US" sz="5400" dirty="0" smtClean="0"/>
              <a:t> </a:t>
            </a:r>
            <a:r>
              <a:rPr lang="en-US" sz="5400" dirty="0" smtClean="0">
                <a:solidFill>
                  <a:srgbClr val="FF0000"/>
                </a:solidFill>
              </a:rPr>
              <a:t>turn into the basket before you leave for a grade</a:t>
            </a:r>
            <a:r>
              <a:rPr lang="en-US" sz="5400" dirty="0" smtClean="0"/>
              <a:t>)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Students will complete pg. ¾ on own using diagrams found via the power point.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1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12" y="0"/>
            <a:ext cx="11233030" cy="1325563"/>
          </a:xfrm>
        </p:spPr>
        <p:txBody>
          <a:bodyPr>
            <a:normAutofit/>
          </a:bodyPr>
          <a:lstStyle/>
          <a:p>
            <a:r>
              <a:rPr lang="en-US" sz="8000" dirty="0" smtClean="0"/>
              <a:t>TEK: 6.12 D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7314"/>
            <a:ext cx="12192000" cy="5710686"/>
          </a:xfrm>
        </p:spPr>
        <p:txBody>
          <a:bodyPr>
            <a:noAutofit/>
          </a:bodyPr>
          <a:lstStyle/>
          <a:p>
            <a:r>
              <a:rPr lang="en-US" sz="5600" dirty="0" smtClean="0"/>
              <a:t>Identify the basic characteristics of organisms, including prokaryotic or eukaryotic, unicellular or multicellular, autotrophic or heterotrophic, and mode of reproduction, that further classify them in the currently recognized Kingdoms.</a:t>
            </a:r>
            <a:endParaRPr lang="en-US" sz="5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1891" y="6441109"/>
            <a:ext cx="5852747" cy="24464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637" y="0"/>
            <a:ext cx="7262363" cy="13255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9122" y="4818184"/>
            <a:ext cx="2502877" cy="203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257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136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Jan. 14, 2016 / Please Do Now</vt:lpstr>
      <vt:lpstr>Students will complete a card sort venn-diagram in small groups.  Students will transfer answers to pg. 7 in the prokaryotic/eukaryotic book.</vt:lpstr>
      <vt:lpstr>Students will review vocabulary words on pg. 2  Students will finish book by doing pg. 8 &amp; 9 on own. (Please turn into the basket before you leave for a grade)  Students will complete pg. ¾ on own using diagrams found via the power point. </vt:lpstr>
      <vt:lpstr>TEK: 6.12 D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13, 2016 / Please Do Now</dc:title>
  <dc:creator>Pease, Katherine J</dc:creator>
  <cp:lastModifiedBy>Pease, Katherine J</cp:lastModifiedBy>
  <cp:revision>7</cp:revision>
  <cp:lastPrinted>2016-01-13T15:01:20Z</cp:lastPrinted>
  <dcterms:created xsi:type="dcterms:W3CDTF">2016-01-13T02:57:32Z</dcterms:created>
  <dcterms:modified xsi:type="dcterms:W3CDTF">2016-01-14T14:55:47Z</dcterms:modified>
</cp:coreProperties>
</file>