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85" y="0"/>
            <a:ext cx="12192000" cy="999735"/>
          </a:xfrm>
        </p:spPr>
        <p:txBody>
          <a:bodyPr/>
          <a:lstStyle/>
          <a:p>
            <a:r>
              <a:rPr lang="en-US" u="sng" dirty="0" smtClean="0"/>
              <a:t>Jan. 13, 2016 / Please Do Now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" y="999735"/>
            <a:ext cx="12128741" cy="5858265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en-US" sz="3600" dirty="0" smtClean="0"/>
              <a:t>Sharpen Pencil</a:t>
            </a:r>
          </a:p>
          <a:p>
            <a:pPr marL="457200" indent="-457200" algn="l">
              <a:buAutoNum type="arabicPeriod"/>
            </a:pPr>
            <a:r>
              <a:rPr lang="en-US" sz="3600" dirty="0" smtClean="0"/>
              <a:t>Collect Chrome Book, Textbook (</a:t>
            </a:r>
            <a:r>
              <a:rPr lang="en-US" sz="3600" dirty="0" smtClean="0">
                <a:solidFill>
                  <a:srgbClr val="FF0000"/>
                </a:solidFill>
              </a:rPr>
              <a:t>DO NOT LOG INTO CHROME BOOK</a:t>
            </a:r>
            <a:r>
              <a:rPr lang="en-US" sz="3600" dirty="0" smtClean="0"/>
              <a:t>)</a:t>
            </a:r>
          </a:p>
          <a:p>
            <a:pPr marL="457200" indent="-457200" algn="l">
              <a:buAutoNum type="arabicPeriod"/>
            </a:pPr>
            <a:r>
              <a:rPr lang="en-US" sz="3600" dirty="0" smtClean="0"/>
              <a:t>Collect Please Do Now and Prokaryotic/Eukaryotic Book  from counter by the G. Pigs</a:t>
            </a:r>
          </a:p>
          <a:p>
            <a:pPr marL="457200" indent="-457200" algn="l">
              <a:buAutoNum type="arabicPeriod"/>
            </a:pPr>
            <a:r>
              <a:rPr lang="en-US" sz="3600" dirty="0" smtClean="0"/>
              <a:t>Take out planner, journal, pen/pencil that works</a:t>
            </a:r>
          </a:p>
          <a:p>
            <a:pPr marL="457200" indent="-457200" algn="l">
              <a:buAutoNum type="arabicPeriod"/>
            </a:pPr>
            <a:r>
              <a:rPr lang="en-US" sz="3600" dirty="0" smtClean="0"/>
              <a:t>Write homework into planner (</a:t>
            </a:r>
            <a:r>
              <a:rPr lang="en-US" sz="3600" dirty="0" smtClean="0">
                <a:solidFill>
                  <a:srgbClr val="FF0000"/>
                </a:solidFill>
              </a:rPr>
              <a:t>Study vocabulary words from last week Please Do Now</a:t>
            </a:r>
            <a:r>
              <a:rPr lang="en-US" sz="3600" dirty="0" smtClean="0"/>
              <a:t>)</a:t>
            </a:r>
          </a:p>
          <a:p>
            <a:pPr marL="457200" indent="-457200" algn="l">
              <a:buAutoNum type="arabicPeriod"/>
            </a:pPr>
            <a:r>
              <a:rPr lang="en-US" sz="3600" dirty="0" smtClean="0"/>
              <a:t>Do the WEDNESDAY, Please do Now on own (</a:t>
            </a:r>
            <a:r>
              <a:rPr lang="en-US" sz="3600" dirty="0" smtClean="0">
                <a:solidFill>
                  <a:srgbClr val="FF0000"/>
                </a:solidFill>
              </a:rPr>
              <a:t>you have 5 minutes</a:t>
            </a:r>
            <a:r>
              <a:rPr lang="en-US" sz="3600" dirty="0" smtClean="0"/>
              <a:t>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43960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6303094"/>
          </a:xfrm>
        </p:spPr>
        <p:txBody>
          <a:bodyPr>
            <a:normAutofit fontScale="90000"/>
          </a:bodyPr>
          <a:lstStyle/>
          <a:p>
            <a:r>
              <a:rPr lang="en-US" sz="5400" dirty="0" smtClean="0"/>
              <a:t>Students will review vocabulary words on pg. 2</a:t>
            </a:r>
            <a:r>
              <a:rPr lang="en-US" sz="5400" dirty="0"/>
              <a:t/>
            </a:r>
            <a:br>
              <a:rPr lang="en-US" sz="5400" dirty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>Students </a:t>
            </a:r>
            <a:r>
              <a:rPr lang="en-US" sz="5400" dirty="0"/>
              <a:t>will finish power point to complete pgs. 5/6 of book as a class</a:t>
            </a:r>
            <a:r>
              <a:rPr lang="en-US" sz="5400" dirty="0" smtClean="0"/>
              <a:t>. (</a:t>
            </a:r>
            <a:r>
              <a:rPr lang="en-US" sz="5400" dirty="0" smtClean="0">
                <a:solidFill>
                  <a:srgbClr val="FF0000"/>
                </a:solidFill>
              </a:rPr>
              <a:t>Please</a:t>
            </a:r>
            <a:r>
              <a:rPr lang="en-US" sz="5400" dirty="0" smtClean="0"/>
              <a:t> </a:t>
            </a:r>
            <a:r>
              <a:rPr lang="en-US" sz="5400" dirty="0" smtClean="0">
                <a:solidFill>
                  <a:srgbClr val="FF0000"/>
                </a:solidFill>
              </a:rPr>
              <a:t>turn into the basket before you leave for a grade</a:t>
            </a:r>
            <a:r>
              <a:rPr lang="en-US" sz="5400" dirty="0" smtClean="0"/>
              <a:t>)</a:t>
            </a:r>
            <a:br>
              <a:rPr lang="en-US" sz="54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>Students will complete pg. ¾ on own using diagrams found via the power point.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719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517" y="183970"/>
            <a:ext cx="12088483" cy="3482256"/>
          </a:xfrm>
        </p:spPr>
        <p:txBody>
          <a:bodyPr>
            <a:normAutofit fontScale="90000"/>
          </a:bodyPr>
          <a:lstStyle/>
          <a:p>
            <a:r>
              <a:rPr lang="en-US" sz="6000" dirty="0" smtClean="0"/>
              <a:t>Students will complete a card sort </a:t>
            </a:r>
            <a:r>
              <a:rPr lang="en-US" sz="6000" dirty="0" err="1" smtClean="0"/>
              <a:t>venn</a:t>
            </a:r>
            <a:r>
              <a:rPr lang="en-US" sz="6000" dirty="0" smtClean="0"/>
              <a:t>-diagram in small groups.</a:t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>Students will transfer answers to pg. __ in the prokaryotic/eukaryotic book.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08380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TEK: 6.12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257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100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Jan. 13, 2016 / Please Do Now</vt:lpstr>
      <vt:lpstr>Students will review vocabulary words on pg. 2  Students will finish power point to complete pgs. 5/6 of book as a class. (Please turn into the basket before you leave for a grade)  Students will complete pg. ¾ on own using diagrams found via the power point. </vt:lpstr>
      <vt:lpstr>Students will complete a card sort venn-diagram in small groups.  Students will transfer answers to pg. __ in the prokaryotic/eukaryotic book.</vt:lpstr>
      <vt:lpstr>TEK: 6.12 </vt:lpstr>
    </vt:vector>
  </TitlesOfParts>
  <Company>Dallas 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Jan. 13, 2016 / Please Do Now</dc:title>
  <dc:creator>Pease, Katherine J</dc:creator>
  <cp:lastModifiedBy>Pease, Katherine J</cp:lastModifiedBy>
  <cp:revision>3</cp:revision>
  <dcterms:created xsi:type="dcterms:W3CDTF">2016-01-13T02:57:32Z</dcterms:created>
  <dcterms:modified xsi:type="dcterms:W3CDTF">2016-01-13T03:11:01Z</dcterms:modified>
</cp:coreProperties>
</file>