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3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45EB-4E85-45E1-8026-DFB93D3DFD6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6509-C061-4A2E-B98B-F990BC4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5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45EB-4E85-45E1-8026-DFB93D3DFD6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6509-C061-4A2E-B98B-F990BC4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23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45EB-4E85-45E1-8026-DFB93D3DFD6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6509-C061-4A2E-B98B-F990BC4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65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45EB-4E85-45E1-8026-DFB93D3DFD6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6509-C061-4A2E-B98B-F990BC4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8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45EB-4E85-45E1-8026-DFB93D3DFD6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6509-C061-4A2E-B98B-F990BC4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22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45EB-4E85-45E1-8026-DFB93D3DFD6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6509-C061-4A2E-B98B-F990BC4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45EB-4E85-45E1-8026-DFB93D3DFD6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6509-C061-4A2E-B98B-F990BC4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37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45EB-4E85-45E1-8026-DFB93D3DFD6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6509-C061-4A2E-B98B-F990BC4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4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45EB-4E85-45E1-8026-DFB93D3DFD6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6509-C061-4A2E-B98B-F990BC4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33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45EB-4E85-45E1-8026-DFB93D3DFD6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6509-C061-4A2E-B98B-F990BC4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3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45EB-4E85-45E1-8026-DFB93D3DFD6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6509-C061-4A2E-B98B-F990BC4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8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A45EB-4E85-45E1-8026-DFB93D3DFD6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C6509-C061-4A2E-B98B-F990BC44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-707366" y="-308456"/>
            <a:ext cx="13621109" cy="7796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1314"/>
            <a:ext cx="9144000" cy="1042867"/>
          </a:xfrm>
        </p:spPr>
        <p:txBody>
          <a:bodyPr/>
          <a:lstStyle/>
          <a:p>
            <a:r>
              <a:rPr lang="en-US" b="1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Jan. 12, 2018</a:t>
            </a:r>
            <a:endParaRPr lang="en-US" b="1" u="sng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73192"/>
            <a:ext cx="9144000" cy="5684808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5400" dirty="0" smtClean="0"/>
              <a:t>PDN from basket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Sit in assigned seat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Complete PDN on own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45529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-707366" y="-308456"/>
            <a:ext cx="13621109" cy="77961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-554966" y="-156056"/>
            <a:ext cx="13621109" cy="7796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Agenda</a:t>
            </a:r>
            <a:endParaRPr lang="en-US" sz="6600" b="1" u="sng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65119"/>
            <a:ext cx="10058400" cy="55697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u="sng" dirty="0" smtClean="0"/>
              <a:t>6</a:t>
            </a:r>
            <a:r>
              <a:rPr lang="en-US" sz="3200" u="sng" baseline="30000" dirty="0" smtClean="0"/>
              <a:t>th</a:t>
            </a:r>
            <a:r>
              <a:rPr lang="en-US" sz="3200" u="sng" dirty="0" smtClean="0"/>
              <a:t> Grade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Types of Rocks ID 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Rock Cycle Anchor Chart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Exit Ticket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1380225"/>
            <a:ext cx="9848850" cy="55697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u="sng" dirty="0" smtClean="0"/>
              <a:t>7</a:t>
            </a:r>
            <a:r>
              <a:rPr lang="en-US" sz="4000" u="sng" baseline="30000" dirty="0" smtClean="0"/>
              <a:t>th</a:t>
            </a:r>
            <a:r>
              <a:rPr lang="en-US" sz="4000" u="sng" dirty="0" smtClean="0"/>
              <a:t> Grade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3600" dirty="0" smtClean="0"/>
              <a:t>K/W/L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3600" dirty="0" smtClean="0"/>
              <a:t>5 reading/comprehensive questions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3600" dirty="0" err="1" smtClean="0"/>
              <a:t>Quizlet</a:t>
            </a:r>
            <a:r>
              <a:rPr lang="en-US" sz="3600" dirty="0" smtClean="0"/>
              <a:t> over Photosynthesis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3600" dirty="0" smtClean="0"/>
              <a:t>Exit Ticket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60350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-714555" y="-518007"/>
            <a:ext cx="13621109" cy="8852381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838199" y="149166"/>
            <a:ext cx="10515600" cy="1190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LO’s</a:t>
            </a:r>
            <a:endParaRPr lang="en-US" sz="6600" b="1" u="sng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19099" y="3821142"/>
            <a:ext cx="7677151" cy="60737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u="sng" dirty="0" smtClean="0"/>
              <a:t>6</a:t>
            </a:r>
            <a:r>
              <a:rPr lang="en-US" sz="4000" u="sng" baseline="30000" dirty="0" smtClean="0"/>
              <a:t>th</a:t>
            </a:r>
            <a:r>
              <a:rPr lang="en-US" sz="4000" u="sng" dirty="0" smtClean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dirty="0" smtClean="0"/>
              <a:t>We will compare/contrast the 3 main groups of rocks created in the rock cycle.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47650" y="1190625"/>
            <a:ext cx="8486775" cy="60737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u="sng" dirty="0" smtClean="0"/>
              <a:t>7</a:t>
            </a:r>
            <a:r>
              <a:rPr lang="en-US" sz="4000" u="sng" baseline="30000" dirty="0" smtClean="0"/>
              <a:t>th</a:t>
            </a:r>
            <a:r>
              <a:rPr lang="en-US" sz="4000" u="sng" dirty="0" smtClean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dirty="0" smtClean="0"/>
              <a:t>We will compare/contrast the structures/functions used in the process of photosynthesis.</a:t>
            </a:r>
          </a:p>
        </p:txBody>
      </p:sp>
    </p:spTree>
    <p:extLst>
      <p:ext uri="{BB962C8B-B14F-4D97-AF65-F5344CB8AC3E}">
        <p14:creationId xmlns:p14="http://schemas.microsoft.com/office/powerpoint/2010/main" val="440561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-707366" y="-308456"/>
            <a:ext cx="13621109" cy="7796184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DOL’S</a:t>
            </a:r>
            <a:endParaRPr lang="en-US" sz="6600" b="1" u="sng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6097" y="3790051"/>
            <a:ext cx="6271403" cy="55697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u="sng" dirty="0" smtClean="0"/>
              <a:t>6</a:t>
            </a:r>
            <a:r>
              <a:rPr lang="en-US" sz="4000" u="sng" baseline="30000" dirty="0" smtClean="0"/>
              <a:t>th</a:t>
            </a:r>
            <a:r>
              <a:rPr lang="en-US" sz="4000" u="sng" dirty="0" smtClean="0"/>
              <a:t> Grade</a:t>
            </a:r>
          </a:p>
          <a:p>
            <a:pPr marL="0" indent="0" algn="ctr">
              <a:buNone/>
            </a:pPr>
            <a:r>
              <a:rPr lang="en-US" sz="4000" dirty="0" smtClean="0"/>
              <a:t>I will complete 5/5 written assessment questions over the rock cycle.</a:t>
            </a:r>
          </a:p>
          <a:p>
            <a:pPr marL="0" indent="0" algn="ctr">
              <a:buNone/>
            </a:pPr>
            <a:endParaRPr lang="en-US" sz="40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6096" y="1380226"/>
            <a:ext cx="8081153" cy="55697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u="sng" dirty="0" smtClean="0"/>
              <a:t>7</a:t>
            </a:r>
            <a:r>
              <a:rPr lang="en-US" sz="4000" u="sng" baseline="30000" dirty="0" smtClean="0"/>
              <a:t>th</a:t>
            </a:r>
            <a:r>
              <a:rPr lang="en-US" sz="4000" u="sng" dirty="0" smtClean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dirty="0" smtClean="0"/>
              <a:t>I will complete 5/5 written assessment questions over photosynthesis.</a:t>
            </a:r>
          </a:p>
        </p:txBody>
      </p:sp>
    </p:spTree>
    <p:extLst>
      <p:ext uri="{BB962C8B-B14F-4D97-AF65-F5344CB8AC3E}">
        <p14:creationId xmlns:p14="http://schemas.microsoft.com/office/powerpoint/2010/main" val="2141051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-707366" y="-308456"/>
            <a:ext cx="13621109" cy="7796184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TEKS</a:t>
            </a:r>
            <a:endParaRPr lang="en-US" sz="6600" b="1" u="sng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29447" y="4328664"/>
            <a:ext cx="8062103" cy="55697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u="sng" dirty="0" smtClean="0"/>
              <a:t>6</a:t>
            </a:r>
            <a:r>
              <a:rPr lang="en-US" sz="4000" u="sng" baseline="30000" dirty="0" smtClean="0"/>
              <a:t>th</a:t>
            </a:r>
            <a:r>
              <a:rPr lang="en-US" sz="4000" u="sng" dirty="0" smtClean="0"/>
              <a:t> Grade</a:t>
            </a:r>
          </a:p>
          <a:p>
            <a:pPr marL="0" indent="0" algn="ctr">
              <a:buNone/>
            </a:pPr>
            <a:r>
              <a:rPr lang="en-US" sz="4000" dirty="0" smtClean="0"/>
              <a:t>6.10B Classify rocks as metamorphic, igneous, or sedimentary by the processes of their formation.</a:t>
            </a:r>
          </a:p>
          <a:p>
            <a:pPr marL="0" indent="0" algn="ctr">
              <a:buNone/>
            </a:pPr>
            <a:endParaRPr lang="en-US" sz="40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" y="1380226"/>
            <a:ext cx="9020175" cy="55697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u="sng" dirty="0" smtClean="0"/>
              <a:t>7</a:t>
            </a:r>
            <a:r>
              <a:rPr lang="en-US" sz="4000" u="sng" baseline="30000" dirty="0" smtClean="0"/>
              <a:t>th</a:t>
            </a:r>
            <a:r>
              <a:rPr lang="en-US" sz="4000" u="sng" dirty="0" smtClean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dirty="0" smtClean="0"/>
              <a:t>7.5A Recognize that radiant energy from the Sun is transformed into chemical energy through the process of photosynthesis.</a:t>
            </a:r>
          </a:p>
        </p:txBody>
      </p:sp>
    </p:spTree>
    <p:extLst>
      <p:ext uri="{BB962C8B-B14F-4D97-AF65-F5344CB8AC3E}">
        <p14:creationId xmlns:p14="http://schemas.microsoft.com/office/powerpoint/2010/main" val="1776814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-707366" y="-308456"/>
            <a:ext cx="13621109" cy="7796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76" y="-273230"/>
            <a:ext cx="10515600" cy="1325563"/>
          </a:xfrm>
        </p:spPr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25" y="715991"/>
            <a:ext cx="11757803" cy="6029865"/>
          </a:xfrm>
        </p:spPr>
        <p:txBody>
          <a:bodyPr>
            <a:noAutofit/>
          </a:bodyPr>
          <a:lstStyle/>
          <a:p>
            <a:r>
              <a:rPr lang="en-US" sz="3600" dirty="0" smtClean="0"/>
              <a:t>1. PDN over 3 types of Rocks</a:t>
            </a:r>
          </a:p>
          <a:p>
            <a:r>
              <a:rPr lang="en-US" sz="3600" dirty="0"/>
              <a:t>2</a:t>
            </a:r>
            <a:r>
              <a:rPr lang="en-US" sz="3600" dirty="0" smtClean="0"/>
              <a:t>. Create Anchor Chart to compare/contrast the three main groups of rocks (Sedimentary, Igneous, Metamorphic)</a:t>
            </a:r>
          </a:p>
          <a:p>
            <a:r>
              <a:rPr lang="en-US" sz="3600" dirty="0" smtClean="0"/>
              <a:t>Use Power Point over Rock Cycle to assist (as a class)</a:t>
            </a:r>
          </a:p>
          <a:p>
            <a:r>
              <a:rPr lang="en-US" sz="3600" dirty="0" smtClean="0"/>
              <a:t>Anchor Chart must include…</a:t>
            </a:r>
          </a:p>
          <a:p>
            <a:pPr lvl="1"/>
            <a:r>
              <a:rPr lang="en-US" sz="3600" dirty="0" smtClean="0"/>
              <a:t>Name of Type of rock </a:t>
            </a:r>
          </a:p>
          <a:p>
            <a:pPr lvl="1"/>
            <a:r>
              <a:rPr lang="en-US" sz="3600" dirty="0" smtClean="0"/>
              <a:t>Physical Properties of Rock</a:t>
            </a:r>
          </a:p>
          <a:p>
            <a:pPr lvl="1"/>
            <a:r>
              <a:rPr lang="en-US" sz="3600" dirty="0" smtClean="0"/>
              <a:t>Description of how rock is formed</a:t>
            </a:r>
          </a:p>
          <a:p>
            <a:pPr lvl="1"/>
            <a:r>
              <a:rPr lang="en-US" sz="3600" dirty="0" smtClean="0"/>
              <a:t>Illustration of rock examples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52000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46981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3 Main Groups of Rocks Anchor Chart</a:t>
            </a:r>
            <a:endParaRPr lang="en-US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652965"/>
              </p:ext>
            </p:extLst>
          </p:nvPr>
        </p:nvGraphicFramePr>
        <p:xfrm>
          <a:off x="146648" y="569343"/>
          <a:ext cx="11800936" cy="6537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0234"/>
                <a:gridCol w="2950234"/>
                <a:gridCol w="2950234"/>
                <a:gridCol w="2950234"/>
              </a:tblGrid>
              <a:tr h="500332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Name of Group of Rocks.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7511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Description of how they are formed.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1932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Physical Properties of this type of rock.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4461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Examples of this type of rocks (name/picture)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507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-707366" y="-308456"/>
            <a:ext cx="13621109" cy="7796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980" y="382198"/>
            <a:ext cx="10515600" cy="1325563"/>
          </a:xfrm>
        </p:spPr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983" y="1613184"/>
            <a:ext cx="10542917" cy="6055743"/>
          </a:xfrm>
        </p:spPr>
        <p:txBody>
          <a:bodyPr>
            <a:normAutofit/>
          </a:bodyPr>
          <a:lstStyle/>
          <a:p>
            <a:r>
              <a:rPr lang="en-US" dirty="0" smtClean="0"/>
              <a:t>1. PDN Brainstorm</a:t>
            </a:r>
          </a:p>
          <a:p>
            <a:r>
              <a:rPr lang="en-US" dirty="0" smtClean="0"/>
              <a:t>2. Class Brainstorm K/W/L</a:t>
            </a:r>
          </a:p>
          <a:p>
            <a:r>
              <a:rPr lang="en-US" dirty="0" smtClean="0"/>
              <a:t>3. Use information gathered from K/W/L to complete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PDN Questions over Photosynthesis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4. Vocabulary Practice/ </a:t>
            </a:r>
            <a:r>
              <a:rPr lang="en-US" dirty="0" err="1" smtClean="0"/>
              <a:t>Quizlet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Login to </a:t>
            </a:r>
            <a:r>
              <a:rPr lang="en-US" dirty="0" smtClean="0">
                <a:hlinkClick r:id="rId3"/>
              </a:rPr>
              <a:t>www.coachpease.com</a:t>
            </a:r>
            <a:endParaRPr lang="en-US" dirty="0" smtClean="0"/>
          </a:p>
          <a:p>
            <a:pPr lvl="1"/>
            <a:r>
              <a:rPr lang="en-US" dirty="0" smtClean="0"/>
              <a:t>Click on 4</a:t>
            </a:r>
            <a:r>
              <a:rPr lang="en-US" baseline="30000" dirty="0" smtClean="0"/>
              <a:t>th</a:t>
            </a:r>
            <a:r>
              <a:rPr lang="en-US" dirty="0" smtClean="0"/>
              <a:t> 6 Weeks</a:t>
            </a:r>
          </a:p>
          <a:p>
            <a:pPr lvl="1"/>
            <a:r>
              <a:rPr lang="en-US" dirty="0" smtClean="0"/>
              <a:t>Click on Photosynthesis </a:t>
            </a:r>
            <a:r>
              <a:rPr lang="en-US" dirty="0" err="1" smtClean="0"/>
              <a:t>Quizlet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5. Exit Ticket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15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01675"/>
          </a:xfrm>
        </p:spPr>
        <p:txBody>
          <a:bodyPr/>
          <a:lstStyle/>
          <a:p>
            <a:pPr algn="ctr"/>
            <a:r>
              <a:rPr lang="en-US" u="sng" dirty="0" smtClean="0"/>
              <a:t>K/W/L Photosynthesis</a:t>
            </a:r>
            <a:endParaRPr lang="en-US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187575"/>
              </p:ext>
            </p:extLst>
          </p:nvPr>
        </p:nvGraphicFramePr>
        <p:xfrm>
          <a:off x="180977" y="719665"/>
          <a:ext cx="11887197" cy="5995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399"/>
                <a:gridCol w="3962399"/>
                <a:gridCol w="3962399"/>
              </a:tblGrid>
              <a:tr h="4328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Know about Photosynthesis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Want to Know about Photosynthesis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Learned about Photosynthesis</a:t>
                      </a:r>
                      <a:endParaRPr lang="en-US" sz="2000" dirty="0"/>
                    </a:p>
                  </a:txBody>
                  <a:tcPr/>
                </a:tc>
              </a:tr>
              <a:tr h="5562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675" y="166171"/>
            <a:ext cx="331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 _____________________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29650" y="166171"/>
            <a:ext cx="331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Period: 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96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312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Adobe Gothic Std B</vt:lpstr>
      <vt:lpstr>Arial</vt:lpstr>
      <vt:lpstr>Calibri</vt:lpstr>
      <vt:lpstr>Calibri Light</vt:lpstr>
      <vt:lpstr>Office Theme</vt:lpstr>
      <vt:lpstr>Jan. 12, 2018</vt:lpstr>
      <vt:lpstr>Agenda</vt:lpstr>
      <vt:lpstr>PowerPoint Presentation</vt:lpstr>
      <vt:lpstr>DOL’S</vt:lpstr>
      <vt:lpstr>TEKS</vt:lpstr>
      <vt:lpstr>6th Grade</vt:lpstr>
      <vt:lpstr>3 Main Groups of Rocks Anchor Chart</vt:lpstr>
      <vt:lpstr>7th Grade</vt:lpstr>
      <vt:lpstr>K/W/L Photosynthesis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Jan. 12, 2018</dc:title>
  <dc:creator>Pease, Katherine J</dc:creator>
  <cp:lastModifiedBy>Pease, Katherine J</cp:lastModifiedBy>
  <cp:revision>9</cp:revision>
  <dcterms:created xsi:type="dcterms:W3CDTF">2018-01-11T22:32:37Z</dcterms:created>
  <dcterms:modified xsi:type="dcterms:W3CDTF">2018-01-12T00:16:56Z</dcterms:modified>
</cp:coreProperties>
</file>