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64234" y="136585"/>
            <a:ext cx="12192000" cy="993475"/>
          </a:xfrm>
        </p:spPr>
        <p:txBody>
          <a:bodyPr/>
          <a:lstStyle/>
          <a:p>
            <a:pPr algn="ctr"/>
            <a:r>
              <a:rPr lang="en-US" sz="6000" dirty="0" smtClean="0"/>
              <a:t>Jan. 12, 2016 Please Do Now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10" y="1059180"/>
            <a:ext cx="11964839" cy="579882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4000" dirty="0" smtClean="0"/>
              <a:t>Sharpen Pencil</a:t>
            </a:r>
          </a:p>
          <a:p>
            <a:pPr marL="457200" indent="-457200">
              <a:buAutoNum type="arabicPeriod"/>
            </a:pPr>
            <a:r>
              <a:rPr lang="en-US" sz="4000" dirty="0" smtClean="0"/>
              <a:t>Collect Please Do Now from counter by pigs</a:t>
            </a:r>
          </a:p>
          <a:p>
            <a:pPr marL="457200" indent="-457200">
              <a:buAutoNum type="arabicPeriod"/>
            </a:pPr>
            <a:r>
              <a:rPr lang="en-US" sz="4000" dirty="0" smtClean="0"/>
              <a:t>Collect chrome book, textbook (Do not log </a:t>
            </a:r>
          </a:p>
          <a:p>
            <a:pPr marL="457200" indent="-457200">
              <a:buAutoNum type="arabicPeriod"/>
            </a:pPr>
            <a:r>
              <a:rPr lang="en-US" sz="4000" dirty="0" smtClean="0"/>
              <a:t>Take out journal, planner and pen/pencil that works</a:t>
            </a:r>
          </a:p>
          <a:p>
            <a:pPr marL="457200" indent="-457200">
              <a:buAutoNum type="arabicPeriod"/>
            </a:pPr>
            <a:r>
              <a:rPr lang="en-US" sz="4000" dirty="0" smtClean="0"/>
              <a:t>Do the please do now for </a:t>
            </a:r>
            <a:r>
              <a:rPr lang="en-US" sz="4000" dirty="0" err="1" smtClean="0"/>
              <a:t>tuesday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346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2718"/>
            <a:ext cx="11852693" cy="6405282"/>
          </a:xfrm>
        </p:spPr>
        <p:txBody>
          <a:bodyPr/>
          <a:lstStyle/>
          <a:p>
            <a:r>
              <a:rPr lang="en-US" dirty="0" smtClean="0"/>
              <a:t>1.Review / Correct Scavenger Hunt from yesterday</a:t>
            </a:r>
            <a:br>
              <a:rPr lang="en-US" dirty="0" smtClean="0"/>
            </a:br>
            <a:r>
              <a:rPr lang="en-US" dirty="0" smtClean="0"/>
              <a:t>2. Pass out / Explain Books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3. Login to Chrome Books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www.coachpease.com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click on 4</a:t>
            </a:r>
            <a:r>
              <a:rPr lang="en-US" baseline="30000" dirty="0" smtClean="0"/>
              <a:t>th</a:t>
            </a:r>
            <a:r>
              <a:rPr lang="en-US" dirty="0" smtClean="0"/>
              <a:t> 6 Weeks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click on prokaryotic </a:t>
            </a:r>
            <a:r>
              <a:rPr lang="en-US" dirty="0" err="1" smtClean="0"/>
              <a:t>vs’</a:t>
            </a:r>
            <a:r>
              <a:rPr lang="en-US" dirty="0" smtClean="0"/>
              <a:t> eukaryotic 	power 	point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21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613140"/>
          </a:xfrm>
        </p:spPr>
        <p:txBody>
          <a:bodyPr/>
          <a:lstStyle/>
          <a:p>
            <a:r>
              <a:rPr lang="en-US" dirty="0" smtClean="0"/>
              <a:t>Prokaryotic / Eukaryotic Cells Books</a:t>
            </a:r>
            <a:br>
              <a:rPr lang="en-US" dirty="0" smtClean="0"/>
            </a:br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96" y="2052918"/>
            <a:ext cx="11844068" cy="419548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1. Put name on front cover</a:t>
            </a:r>
          </a:p>
          <a:p>
            <a:r>
              <a:rPr lang="en-US" sz="4000" dirty="0" smtClean="0"/>
              <a:t>2. Complete page 2, vocabulary on own</a:t>
            </a:r>
          </a:p>
          <a:p>
            <a:r>
              <a:rPr lang="en-US" sz="4000" dirty="0" smtClean="0"/>
              <a:t>3. As a group/class do pg. 5/6 together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08923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81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Jan. 12, 2016 Please Do Now</vt:lpstr>
      <vt:lpstr>1.Review / Correct Scavenger Hunt from yesterday 2. Pass out / Explain Books 3. Login to Chrome Books  go to www.coachpease.com  click on 4th 6 Weeks  click on prokaryotic vs’ eukaryotic  power  point link</vt:lpstr>
      <vt:lpstr>Prokaryotic / Eukaryotic Cells Books Procedure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12, 2016 Please Do Now</dc:title>
  <dc:creator>Pease, Katherine J</dc:creator>
  <cp:lastModifiedBy>Pease, Katherine J</cp:lastModifiedBy>
  <cp:revision>2</cp:revision>
  <dcterms:created xsi:type="dcterms:W3CDTF">2016-01-12T14:33:38Z</dcterms:created>
  <dcterms:modified xsi:type="dcterms:W3CDTF">2016-01-12T14:42:46Z</dcterms:modified>
</cp:coreProperties>
</file>