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008" y="60386"/>
            <a:ext cx="9859992" cy="1664898"/>
          </a:xfrm>
        </p:spPr>
        <p:txBody>
          <a:bodyPr/>
          <a:lstStyle/>
          <a:p>
            <a:r>
              <a:rPr lang="en-US" sz="5400" dirty="0" smtClean="0"/>
              <a:t>Jan. 11, 2016</a:t>
            </a:r>
            <a:br>
              <a:rPr lang="en-US" sz="5400" dirty="0" smtClean="0"/>
            </a:br>
            <a:r>
              <a:rPr lang="en-US" sz="5400" dirty="0" smtClean="0"/>
              <a:t> Please Do Now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2590" y="1440611"/>
            <a:ext cx="9723148" cy="3601905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6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Collect textbook, Please Do Now (basket by door)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Take out journal, planner, pen/pencil that works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Begin Please Do Now for Monday (may use textbook pg. 598-599 for assistance)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78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3053"/>
          </a:xfrm>
        </p:spPr>
        <p:txBody>
          <a:bodyPr/>
          <a:lstStyle/>
          <a:p>
            <a:r>
              <a:rPr lang="en-US" u="sng" dirty="0" smtClean="0"/>
              <a:t>Review of Biotic / Abiotic Factors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8000" dirty="0" smtClean="0"/>
              <a:t>Biotic / Abiotic DOL Quiz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1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9366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Brainstorm Bubble Chart in Small Groups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-Prokaryotic Cells</a:t>
            </a:r>
            <a:br>
              <a:rPr lang="en-US" dirty="0" smtClean="0"/>
            </a:br>
            <a:r>
              <a:rPr lang="en-US" dirty="0" smtClean="0"/>
              <a:t>       -Eukaryotic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Discussion: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19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30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Scavenger Hunt</a:t>
            </a:r>
            <a:br>
              <a:rPr lang="en-US" dirty="0" smtClean="0"/>
            </a:br>
            <a:r>
              <a:rPr lang="en-US" dirty="0" smtClean="0"/>
              <a:t>	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88853"/>
            <a:ext cx="10820400" cy="4478547"/>
          </a:xfrm>
        </p:spPr>
        <p:txBody>
          <a:bodyPr>
            <a:noAutofit/>
          </a:bodyPr>
          <a:lstStyle/>
          <a:p>
            <a:r>
              <a:rPr lang="en-US" sz="4000" dirty="0" smtClean="0"/>
              <a:t>work in groups of 2 at a whisper voice level</a:t>
            </a:r>
          </a:p>
          <a:p>
            <a:r>
              <a:rPr lang="en-US" sz="4000" dirty="0" smtClean="0"/>
              <a:t>Walk around the room to find clues to complete the chart for a grade</a:t>
            </a:r>
          </a:p>
          <a:p>
            <a:r>
              <a:rPr lang="en-US" sz="4000" dirty="0" smtClean="0"/>
              <a:t>Once chart is complete return to seat and finish Biotic/Abiotic Cards for outside wall as others finish the scavenger hunt.</a:t>
            </a:r>
          </a:p>
          <a:p>
            <a:r>
              <a:rPr lang="en-US" sz="4000" dirty="0" smtClean="0"/>
              <a:t>Once all complete re-group and discuss/correct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2618089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46</TotalTime>
  <Words>116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Jan. 11, 2016  Please Do Now</vt:lpstr>
      <vt:lpstr>Review of Biotic / Abiotic Factors</vt:lpstr>
      <vt:lpstr>Brainstorm Bubble Chart in Small Groups  -Prokaryotic Cells        -Eukaryotic Cells</vt:lpstr>
      <vt:lpstr>Scavenger Hunt   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11, 2016  Please Do Now</dc:title>
  <dc:creator>Pease, Katherine J</dc:creator>
  <cp:lastModifiedBy>Pease, Katherine J</cp:lastModifiedBy>
  <cp:revision>2</cp:revision>
  <dcterms:created xsi:type="dcterms:W3CDTF">2016-01-11T13:50:22Z</dcterms:created>
  <dcterms:modified xsi:type="dcterms:W3CDTF">2016-01-11T14:36:53Z</dcterms:modified>
</cp:coreProperties>
</file>