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6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2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1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3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8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9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3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0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3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6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5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4F4D6-F346-4C7F-A621-8F53FC807F16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4DDBB-169C-4DA0-901F-195ADED3A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2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20769"/>
            <a:ext cx="9144000" cy="1155011"/>
          </a:xfrm>
        </p:spPr>
        <p:txBody>
          <a:bodyPr>
            <a:normAutofit fontScale="90000"/>
          </a:bodyPr>
          <a:lstStyle/>
          <a:p>
            <a:r>
              <a:rPr lang="en-US" sz="8000" b="1" u="sng" dirty="0" smtClean="0"/>
              <a:t>Jan. 10, 2018</a:t>
            </a:r>
            <a:endParaRPr lang="en-US" sz="8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067" y="1371600"/>
            <a:ext cx="11507638" cy="4326147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/>
              <a:t>Collect PDN, and </a:t>
            </a:r>
            <a:r>
              <a:rPr lang="en-US" sz="4800" dirty="0" smtClean="0"/>
              <a:t>Sciencesaurus</a:t>
            </a:r>
            <a:r>
              <a:rPr lang="en-US" sz="4800" dirty="0" smtClean="0"/>
              <a:t> textbook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Sit in assigned seat from before break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Complete PDN on own</a:t>
            </a:r>
          </a:p>
          <a:p>
            <a:pPr algn="l"/>
            <a:r>
              <a:rPr lang="en-US" sz="4800" dirty="0" smtClean="0"/>
              <a:t>(Clock is Running.. This is for a grade!)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4" y="5562600"/>
            <a:ext cx="120681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9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84" y="-149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Agenda</a:t>
            </a:r>
            <a:endParaRPr lang="en-US" sz="7200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2" y="1483743"/>
            <a:ext cx="5270740" cy="4736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u="sng" dirty="0" smtClean="0"/>
              <a:t>7</a:t>
            </a:r>
            <a:r>
              <a:rPr lang="en-US" sz="4000" u="sng" baseline="30000" dirty="0" smtClean="0"/>
              <a:t>th</a:t>
            </a:r>
            <a:r>
              <a:rPr lang="en-US" sz="4000" u="sng" dirty="0" smtClean="0"/>
              <a:t> Grade</a:t>
            </a:r>
          </a:p>
          <a:p>
            <a:r>
              <a:rPr lang="en-US" sz="4000" dirty="0" smtClean="0"/>
              <a:t>1. PDN</a:t>
            </a:r>
          </a:p>
          <a:p>
            <a:r>
              <a:rPr lang="en-US" sz="4000" dirty="0" smtClean="0"/>
              <a:t>2. Photosynthesis Anchor Chart Project</a:t>
            </a:r>
          </a:p>
          <a:p>
            <a:r>
              <a:rPr lang="en-US" sz="4000" dirty="0" smtClean="0"/>
              <a:t>3. DOL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15179" y="1483743"/>
            <a:ext cx="5270740" cy="4736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u="sng" dirty="0" smtClean="0"/>
              <a:t>6</a:t>
            </a:r>
            <a:r>
              <a:rPr lang="en-US" sz="4000" u="sng" baseline="30000" dirty="0" smtClean="0"/>
              <a:t>th</a:t>
            </a:r>
            <a:r>
              <a:rPr lang="en-US" sz="4000" u="sng" dirty="0" smtClean="0"/>
              <a:t> Pre-AP</a:t>
            </a:r>
          </a:p>
          <a:p>
            <a:r>
              <a:rPr lang="en-US" sz="4000" dirty="0" smtClean="0"/>
              <a:t>1. PDN</a:t>
            </a:r>
          </a:p>
          <a:p>
            <a:r>
              <a:rPr lang="en-US" sz="4000" dirty="0" smtClean="0"/>
              <a:t>2. Rock Cycle Scavenger Hunt</a:t>
            </a:r>
          </a:p>
          <a:p>
            <a:r>
              <a:rPr lang="en-US" sz="4000" dirty="0" smtClean="0"/>
              <a:t>3. DOL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716786" y="3276603"/>
            <a:ext cx="5867398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3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4557"/>
            <a:ext cx="10515600" cy="885705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TEK’s</a:t>
            </a:r>
            <a:endParaRPr lang="en-US" sz="6600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826" y="957532"/>
            <a:ext cx="4865299" cy="53229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u="sng" dirty="0" smtClean="0"/>
              <a:t>7</a:t>
            </a:r>
            <a:r>
              <a:rPr lang="en-US" sz="4000" u="sng" baseline="30000" dirty="0" smtClean="0"/>
              <a:t>th</a:t>
            </a:r>
            <a:r>
              <a:rPr lang="en-US" sz="4000" u="sng" dirty="0" smtClean="0"/>
              <a:t> Grade / 7.5A</a:t>
            </a:r>
          </a:p>
          <a:p>
            <a:r>
              <a:rPr lang="en-US" sz="4000" dirty="0" smtClean="0"/>
              <a:t>Recognize that radiant energy from the sun is transformed into chemical energy through the process of photosynthesis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822830" y="957532"/>
            <a:ext cx="61592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/>
              <a:t>6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Grade Pre-AP / 6.10B</a:t>
            </a:r>
          </a:p>
          <a:p>
            <a:r>
              <a:rPr lang="en-US" sz="4400" dirty="0" smtClean="0"/>
              <a:t>Classify rocks as metamorphic, igneous, or sedimentary by the processes of their formation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539494" y="3453895"/>
            <a:ext cx="5867398" cy="94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716786" y="3276603"/>
            <a:ext cx="5867398" cy="129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85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i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LO’s</a:t>
            </a:r>
            <a:endParaRPr lang="en-US" sz="7200" b="1" i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76" y="1354347"/>
            <a:ext cx="5400136" cy="4822616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</a:p>
          <a:p>
            <a:r>
              <a:rPr lang="en-US" sz="4400" dirty="0" smtClean="0"/>
              <a:t>We will describe the structures/function of photosynthesis by creating an anchor chart.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762445" y="1348800"/>
            <a:ext cx="615926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/>
              <a:t>6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Grade Pre-AP </a:t>
            </a:r>
          </a:p>
          <a:p>
            <a:pPr algn="ctr"/>
            <a:r>
              <a:rPr lang="en-US" sz="4400" dirty="0" smtClean="0"/>
              <a:t>We will be introduced / identify the three main types of rocks and the process through which they are created by completion of a scavenger hunt.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741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716786" y="3276603"/>
            <a:ext cx="5867398" cy="129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2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DOL’S</a:t>
            </a:r>
            <a:endParaRPr lang="en-US" sz="6600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49" y="1509623"/>
            <a:ext cx="5512279" cy="4667340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</a:p>
          <a:p>
            <a:r>
              <a:rPr lang="en-US" sz="4000" dirty="0" smtClean="0"/>
              <a:t>We will complete an exit slip to explain what  gas we get from the plant and what gas we give to the plant during photosynthesis.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762445" y="1348800"/>
            <a:ext cx="615926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/>
              <a:t>6</a:t>
            </a:r>
            <a:r>
              <a:rPr lang="en-US" sz="4400" b="1" u="sng" baseline="30000" dirty="0" smtClean="0"/>
              <a:t>th</a:t>
            </a:r>
            <a:r>
              <a:rPr lang="en-US" sz="4400" b="1" u="sng" dirty="0" smtClean="0"/>
              <a:t> Grade Pre-AP </a:t>
            </a:r>
          </a:p>
          <a:p>
            <a:pPr algn="ctr"/>
            <a:r>
              <a:rPr lang="en-US" sz="4400" dirty="0" smtClean="0"/>
              <a:t>We will complete an exit slip that will list the three main types of rocks found in the rock cycle.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2956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5381626" y="1199700"/>
            <a:ext cx="6730850" cy="55547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75" y="89081"/>
            <a:ext cx="10515600" cy="739056"/>
          </a:xfrm>
        </p:spPr>
        <p:txBody>
          <a:bodyPr/>
          <a:lstStyle/>
          <a:p>
            <a:pPr algn="ctr"/>
            <a:r>
              <a:rPr lang="en-US" u="sng" dirty="0" smtClean="0"/>
              <a:t>Photosynthesis Anchor Chart Project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1" y="759126"/>
            <a:ext cx="11818189" cy="6262776"/>
          </a:xfrm>
        </p:spPr>
        <p:txBody>
          <a:bodyPr>
            <a:normAutofit/>
          </a:bodyPr>
          <a:lstStyle/>
          <a:p>
            <a:r>
              <a:rPr lang="en-US" dirty="0" smtClean="0"/>
              <a:t>ONLY TODAY to work on in class, due at beginning of class tomorrow</a:t>
            </a:r>
          </a:p>
          <a:p>
            <a:r>
              <a:rPr lang="en-US" sz="4000" dirty="0" smtClean="0"/>
              <a:t>Must include.. (may use textbook to assist)</a:t>
            </a:r>
          </a:p>
          <a:p>
            <a:pPr lvl="1"/>
            <a:r>
              <a:rPr lang="en-US" sz="4000" dirty="0" smtClean="0"/>
              <a:t>Title (Photosynthesis)</a:t>
            </a:r>
          </a:p>
          <a:p>
            <a:pPr lvl="1"/>
            <a:r>
              <a:rPr lang="en-US" sz="4000" dirty="0" smtClean="0"/>
              <a:t>Definition of photosynthesis</a:t>
            </a:r>
          </a:p>
          <a:p>
            <a:pPr lvl="1"/>
            <a:r>
              <a:rPr lang="en-US" sz="4000" dirty="0" smtClean="0"/>
              <a:t>Diagram to explain the process</a:t>
            </a:r>
          </a:p>
          <a:p>
            <a:pPr lvl="1"/>
            <a:r>
              <a:rPr lang="en-US" sz="4000" dirty="0" smtClean="0"/>
              <a:t>Chemical Formula / Equation for Photosynthesis (with labels)</a:t>
            </a:r>
          </a:p>
          <a:p>
            <a:pPr lvl="1"/>
            <a:r>
              <a:rPr lang="en-US" sz="4000" dirty="0" smtClean="0"/>
              <a:t>Colorful / Neatness / Creative</a:t>
            </a:r>
          </a:p>
          <a:p>
            <a:pPr lvl="1"/>
            <a:r>
              <a:rPr lang="en-US" sz="4000" dirty="0" smtClean="0"/>
              <a:t>Name / Class Period on Back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2845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4" y="133351"/>
            <a:ext cx="3419476" cy="655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-125413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847725"/>
            <a:ext cx="8782049" cy="6391274"/>
          </a:xfrm>
        </p:spPr>
        <p:txBody>
          <a:bodyPr>
            <a:noAutofit/>
          </a:bodyPr>
          <a:lstStyle/>
          <a:p>
            <a:r>
              <a:rPr lang="en-US" sz="4000" dirty="0" smtClean="0"/>
              <a:t>On post-it note Coach hands you list the three main groups of rocks found in the rock cycle with-out looking at notes.</a:t>
            </a:r>
          </a:p>
          <a:p>
            <a:r>
              <a:rPr lang="en-US" sz="4000" dirty="0" smtClean="0"/>
              <a:t>Make sure you put your First and Last name / class period on the back side of the post-it</a:t>
            </a:r>
          </a:p>
          <a:p>
            <a:r>
              <a:rPr lang="en-US" sz="4000" dirty="0" smtClean="0"/>
              <a:t>Hand it to Coach as you exit the room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635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0"/>
            <a:ext cx="3581400" cy="658653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7275" y="-172243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DOL</a:t>
            </a:r>
            <a:endParaRPr lang="en-US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76600" y="847725"/>
            <a:ext cx="8782049" cy="6391274"/>
          </a:xfrm>
        </p:spPr>
        <p:txBody>
          <a:bodyPr>
            <a:noAutofit/>
          </a:bodyPr>
          <a:lstStyle/>
          <a:p>
            <a:r>
              <a:rPr lang="en-US" sz="4000" dirty="0" smtClean="0"/>
              <a:t>On post-it note Coach hands you explain what type of gas we get from the process of photosynthesis and what type of gas do we produce for the plant.</a:t>
            </a:r>
          </a:p>
          <a:p>
            <a:r>
              <a:rPr lang="en-US" sz="4000" dirty="0" smtClean="0"/>
              <a:t>Make sure you put your First and Last name / class period on the back side of the post-it</a:t>
            </a:r>
          </a:p>
          <a:p>
            <a:r>
              <a:rPr lang="en-US" sz="4000" dirty="0" smtClean="0"/>
              <a:t>Hand it to Coach as you exit the room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6151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379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Gothic Std B</vt:lpstr>
      <vt:lpstr>Arial</vt:lpstr>
      <vt:lpstr>Calibri</vt:lpstr>
      <vt:lpstr>Calibri Light</vt:lpstr>
      <vt:lpstr>Office Theme</vt:lpstr>
      <vt:lpstr>Jan. 10, 2018</vt:lpstr>
      <vt:lpstr>Agenda</vt:lpstr>
      <vt:lpstr>TEK’s</vt:lpstr>
      <vt:lpstr>LO’s</vt:lpstr>
      <vt:lpstr>DOL’S</vt:lpstr>
      <vt:lpstr>Photosynthesis Anchor Chart Project</vt:lpstr>
      <vt:lpstr>6th DOL</vt:lpstr>
      <vt:lpstr>7th DOL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10, 2018</dc:title>
  <dc:creator>Pease, Katherine J</dc:creator>
  <cp:lastModifiedBy>Pease, Katherine J</cp:lastModifiedBy>
  <cp:revision>8</cp:revision>
  <dcterms:created xsi:type="dcterms:W3CDTF">2018-01-09T23:00:30Z</dcterms:created>
  <dcterms:modified xsi:type="dcterms:W3CDTF">2018-01-09T23:33:26Z</dcterms:modified>
</cp:coreProperties>
</file>