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1" r:id="rId2"/>
  </p:sldMasterIdLst>
  <p:notesMasterIdLst>
    <p:notesMasterId r:id="rId8"/>
  </p:notesMasterIdLst>
  <p:handoutMasterIdLst>
    <p:handoutMasterId r:id="rId9"/>
  </p:handoutMasterIdLst>
  <p:sldIdLst>
    <p:sldId id="289" r:id="rId3"/>
    <p:sldId id="290" r:id="rId4"/>
    <p:sldId id="291" r:id="rId5"/>
    <p:sldId id="292" r:id="rId6"/>
    <p:sldId id="293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36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2544">
          <p15:clr>
            <a:srgbClr val="A4A3A4"/>
          </p15:clr>
        </p15:guide>
        <p15:guide id="5" orient="horz" pos="1008">
          <p15:clr>
            <a:srgbClr val="A4A3A4"/>
          </p15:clr>
        </p15:guide>
        <p15:guide id="6" orient="horz" pos="384">
          <p15:clr>
            <a:srgbClr val="A4A3A4"/>
          </p15:clr>
        </p15:guide>
        <p15:guide id="7" orient="horz" pos="3312">
          <p15:clr>
            <a:srgbClr val="A4A3A4"/>
          </p15:clr>
        </p15:guide>
        <p15:guide id="8" orient="horz" pos="288">
          <p15:clr>
            <a:srgbClr val="A4A3A4"/>
          </p15:clr>
        </p15:guide>
        <p15:guide id="9" orient="horz" pos="4032">
          <p15:clr>
            <a:srgbClr val="A4A3A4"/>
          </p15:clr>
        </p15:guide>
        <p15:guide id="10" orient="horz" pos="3744">
          <p15:clr>
            <a:srgbClr val="A4A3A4"/>
          </p15:clr>
        </p15:guide>
        <p15:guide id="11" pos="3839">
          <p15:clr>
            <a:srgbClr val="A4A3A4"/>
          </p15:clr>
        </p15:guide>
        <p15:guide id="12" pos="959">
          <p15:clr>
            <a:srgbClr val="A4A3A4"/>
          </p15:clr>
        </p15:guide>
        <p15:guide id="13" pos="6719">
          <p15:clr>
            <a:srgbClr val="A4A3A4"/>
          </p15:clr>
        </p15:guide>
        <p15:guide id="14" pos="527">
          <p15:clr>
            <a:srgbClr val="A4A3A4"/>
          </p15:clr>
        </p15:guide>
        <p15:guide id="15" pos="7151">
          <p15:clr>
            <a:srgbClr val="A4A3A4"/>
          </p15:clr>
        </p15:guide>
        <p15:guide id="16" pos="4127">
          <p15:clr>
            <a:srgbClr val="A4A3A4"/>
          </p15:clr>
        </p15:guide>
        <p15:guide id="17" pos="4415">
          <p15:clr>
            <a:srgbClr val="A4A3A4"/>
          </p15:clr>
        </p15:guide>
        <p15:guide id="18" pos="2687">
          <p15:clr>
            <a:srgbClr val="A4A3A4"/>
          </p15:clr>
        </p15:guide>
        <p15:guide id="19" pos="383">
          <p15:clr>
            <a:srgbClr val="A4A3A4"/>
          </p15:clr>
        </p15:guide>
        <p15:guide id="20" pos="7295">
          <p15:clr>
            <a:srgbClr val="A4A3A4"/>
          </p15:clr>
        </p15:guide>
        <p15:guide id="21" pos="5327">
          <p15:clr>
            <a:srgbClr val="A4A3A4"/>
          </p15:clr>
        </p15:guide>
        <p15:guide id="22" pos="3810">
          <p15:clr>
            <a:srgbClr val="A4A3A4"/>
          </p15:clr>
        </p15:guide>
        <p15:guide id="23" pos="4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9" autoAdjust="0"/>
  </p:normalViewPr>
  <p:slideViewPr>
    <p:cSldViewPr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orient="horz" pos="3936"/>
        <p:guide orient="horz" pos="1152"/>
        <p:guide orient="horz" pos="2544"/>
        <p:guide orient="horz" pos="1008"/>
        <p:guide orient="horz" pos="384"/>
        <p:guide orient="horz" pos="3312"/>
        <p:guide orient="horz" pos="288"/>
        <p:guide orient="horz" pos="4032"/>
        <p:guide orient="horz" pos="3744"/>
        <p:guide pos="3839"/>
        <p:guide pos="959"/>
        <p:guide pos="6719"/>
        <p:guide pos="527"/>
        <p:guide pos="7151"/>
        <p:guide pos="4127"/>
        <p:guide pos="4415"/>
        <p:guide pos="2687"/>
        <p:guide pos="383"/>
        <p:guide pos="7295"/>
        <p:guide pos="5327"/>
        <p:guide pos="3810"/>
        <p:guide pos="4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64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7FACA-8E11-4008-AFB6-515F47574AAC}" type="datetimeFigureOut">
              <a:rPr lang="en-US"/>
              <a:t>1/6/2016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80E09-57D3-4C62-80B2-B8F7C9127D1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409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1/6/2016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6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600201"/>
            <a:ext cx="9144000" cy="2971799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4724400"/>
            <a:ext cx="9144001" cy="990600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400" cap="none" baseline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929BC517-97B8-4F0B-89C0-E4A0405180C4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1828800"/>
            <a:ext cx="9144002" cy="4267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A941-E4B2-4F39-B59A-B6D7986AF940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4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1066800"/>
            <a:ext cx="1524001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1066800"/>
            <a:ext cx="7391399" cy="4724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B890-B754-4069-B67F-AB1573A4C4B0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3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  <p15:guide id="3" orient="horz" pos="67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6048375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3012" y="1676400"/>
            <a:ext cx="4876801" cy="41148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8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/>
              <a:t>Click to enter Name</a:t>
            </a:r>
          </a:p>
        </p:txBody>
      </p:sp>
    </p:spTree>
    <p:extLst>
      <p:ext uri="{BB962C8B-B14F-4D97-AF65-F5344CB8AC3E}">
        <p14:creationId xmlns:p14="http://schemas.microsoft.com/office/powerpoint/2010/main" val="280959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140450" y="609600"/>
            <a:ext cx="6048375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89012" y="1295400"/>
            <a:ext cx="4876801" cy="41148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8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/>
              <a:t>Click to enter Name</a:t>
            </a:r>
          </a:p>
        </p:txBody>
      </p:sp>
    </p:spTree>
    <p:extLst>
      <p:ext uri="{BB962C8B-B14F-4D97-AF65-F5344CB8AC3E}">
        <p14:creationId xmlns:p14="http://schemas.microsoft.com/office/powerpoint/2010/main" val="14912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0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0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6B06-566B-40D3-B303-F991AE04CDD9}" type="datetime1">
              <a:rPr lang="en-US" smtClean="0"/>
              <a:t>1/6/2016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3" y="609600"/>
            <a:ext cx="807561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9144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3429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A03-DDA6-4794-8CD6-D226B19FC207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5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ef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0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0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63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109756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B21E2EC-4B67-4AB7-9F11-300FF0E6A96E}" type="datetime1">
              <a:rPr lang="en-US" smtClean="0"/>
              <a:t>1/6/2016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igh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219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3733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4FDD20C-491F-4E5B-B988-878A901FDC09}" type="datetime1">
              <a:rPr lang="en-US" smtClean="0"/>
              <a:t>1/6/2016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DA5DF41-8C22-431B-81F3-EC3B76C54836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5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608076"/>
            <a:ext cx="6035040" cy="5641848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212" y="1828800"/>
            <a:ext cx="5029200" cy="4038600"/>
          </a:xfrm>
        </p:spPr>
        <p:txBody>
          <a:bodyPr anchor="ctr">
            <a:normAutofit/>
          </a:bodyPr>
          <a:lstStyle>
            <a:lvl1pPr marL="179388" indent="-179388">
              <a:lnSpc>
                <a:spcPct val="110000"/>
              </a:lnSpc>
              <a:spcBef>
                <a:spcPts val="600"/>
              </a:spcBef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54C-0955-40F0-A87A-A8B144F0B9BA}" type="datetime1">
              <a:rPr lang="en-US" smtClean="0"/>
              <a:t>1/6/2016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FEC1-1C14-4F75-96E2-A7B534246FAB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53785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1524000"/>
            <a:ext cx="5029200" cy="4038600"/>
          </a:xfrm>
        </p:spPr>
        <p:txBody>
          <a:bodyPr anchor="ctr">
            <a:normAutofit/>
          </a:bodyPr>
          <a:lstStyle>
            <a:lvl1pPr marL="182880" indent="-182880">
              <a:lnSpc>
                <a:spcPct val="110000"/>
              </a:lnSpc>
              <a:spcBef>
                <a:spcPts val="600"/>
              </a:spcBef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A859-4E59-4D51-9037-2EC4D66AF190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Equ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6153785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386D320-CA9B-499B-91C0-D13377DAB2C7}" type="datetime1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9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Vertic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94D284-8A0B-40E7-8386-CF949AF2A587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42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042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FD1807F-84A1-4B82-9973-FC677111D214}" type="datetime1">
              <a:rPr lang="en-US" smtClean="0"/>
              <a:t>1/6/2016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1219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3733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6A4AD64-C072-4DAD-B47F-5386A7B23D49}" type="datetime1">
              <a:rPr lang="en-US" smtClean="0"/>
              <a:t>1/6/2016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2" y="609600"/>
            <a:ext cx="8075613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A10692E-6C75-4641-BBBC-A3C35A8A14F8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3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641D3F-BA70-4D53-B951-156322D099C9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8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609600"/>
            <a:ext cx="8075611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509123-99FA-4025-924C-DA697F0E1E49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5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4" y="609600"/>
            <a:ext cx="8075611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0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F9BD23D-9212-4739-BEEC-D5E001C7BD68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4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EE4D892-3E0F-47F1-B929-348E99568F62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1600201"/>
            <a:ext cx="9144000" cy="2971799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4724400"/>
            <a:ext cx="9144002" cy="990600"/>
          </a:xfrm>
        </p:spPr>
        <p:txBody>
          <a:bodyPr anchor="t">
            <a:norm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1FEB-901B-4121-9870-F4992ED7CB8D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3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1218895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A034-9F63-45A7-A13C-4269F84C9D0A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1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2" y="1828800"/>
            <a:ext cx="4419599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4" y="1828800"/>
            <a:ext cx="4419600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5E7B-E74D-456F-ABE7-68239F251E16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5D4F-CC50-4B0E-87D0-DC7304135028}" type="datetime1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9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1E11-43C4-493A-A182-1058675858AF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6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1AB5-7D75-49CA-8817-41DBB8E4AB5C}" type="datetime1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3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6012" y="762000"/>
            <a:ext cx="4114800" cy="2590800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609600"/>
            <a:ext cx="6248400" cy="5638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6011" y="3429000"/>
            <a:ext cx="4114801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E4C-CB07-47DF-9069-2583AB3BB82A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7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6856477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6011" y="762000"/>
            <a:ext cx="3962401" cy="25908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6012" y="3429000"/>
            <a:ext cx="3962402" cy="2743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027-4115-4D14-A7DD-EC2B6ECAA920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3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2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0" y="637032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ABE216-4D0D-48F6-85C9-AF52AB7B6C06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0" y="637032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1410" y="637032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0" kern="1200" baseline="0">
          <a:solidFill>
            <a:schemeClr val="accent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5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SzPct val="80000"/>
        <a:buFont typeface="Century Gothic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bbu.com/student/?i=1&amp;a=45900_abiotic_vs_biot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iencereviewgames.com/srg/games/hs.php?id=81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812" y="1143001"/>
            <a:ext cx="10134601" cy="45720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Sharpen Pencil, collect chrome book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Collect Please Do Now from shelf in front of the pigs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Take out journal, planner and pen/pencil that works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Turn in Biotic/Abiotic Poster Homework from yesterday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Do the Please Do Now for Tuesday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" y="0"/>
            <a:ext cx="12038013" cy="1143000"/>
          </a:xfrm>
        </p:spPr>
        <p:txBody>
          <a:bodyPr/>
          <a:lstStyle/>
          <a:p>
            <a:r>
              <a:rPr lang="en-US" dirty="0" smtClean="0"/>
              <a:t>Jan. 7, 2016 / Please Do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1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2" y="2819400"/>
            <a:ext cx="9982200" cy="3429000"/>
          </a:xfrm>
        </p:spPr>
        <p:txBody>
          <a:bodyPr>
            <a:noAutofit/>
          </a:bodyPr>
          <a:lstStyle/>
          <a:p>
            <a:pPr lvl="0"/>
            <a:r>
              <a:rPr lang="en-US" sz="4000" dirty="0" smtClean="0"/>
              <a:t>Use the link below to assist with completing your Please Do Now for “Tuesday”</a:t>
            </a:r>
          </a:p>
          <a:p>
            <a:pPr lvl="0"/>
            <a:r>
              <a:rPr lang="en-US" sz="4000" dirty="0">
                <a:hlinkClick r:id="rId2"/>
              </a:rPr>
              <a:t>http://www.kubbu.com/student/?i=1&amp;a=45900_abiotic_vs_biotic </a:t>
            </a:r>
            <a:endParaRPr lang="en-US" sz="40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8012" y="381000"/>
            <a:ext cx="10058402" cy="2438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review / practice what items are biotic factors and what are abiotic factors in an environment by completing activity to link below.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593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608012" y="381000"/>
            <a:ext cx="10058402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 will pair share information collected to complete the Please Do Now</a:t>
            </a:r>
            <a:br>
              <a:rPr lang="en-US" dirty="0" smtClean="0"/>
            </a:br>
            <a:r>
              <a:rPr lang="en-US" dirty="0" smtClean="0"/>
              <a:t>Class will re-group and discuss findings. Students add new information to own Please 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2514600"/>
            <a:ext cx="10058402" cy="3733800"/>
          </a:xfrm>
        </p:spPr>
        <p:txBody>
          <a:bodyPr/>
          <a:lstStyle/>
          <a:p>
            <a:r>
              <a:rPr lang="en-US" dirty="0" smtClean="0"/>
              <a:t>Class Discussion:</a:t>
            </a:r>
            <a:endParaRPr lang="en-US" dirty="0"/>
          </a:p>
        </p:txBody>
      </p:sp>
      <p:cxnSp>
        <p:nvCxnSpPr>
          <p:cNvPr id="5" name="Straight Connector 4"/>
          <p:cNvCxnSpPr>
            <a:stCxn id="3" idx="0"/>
            <a:endCxn id="3" idx="2"/>
          </p:cNvCxnSpPr>
          <p:nvPr/>
        </p:nvCxnSpPr>
        <p:spPr>
          <a:xfrm>
            <a:off x="5637213" y="2514600"/>
            <a:ext cx="0" cy="373380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89212" y="3520176"/>
            <a:ext cx="6248400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6412" y="2209800"/>
            <a:ext cx="243840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Biotic Factors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89613" y="2183675"/>
            <a:ext cx="243840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ABiotic</a:t>
            </a:r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Factors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04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Yard Scavenger 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2" y="1828800"/>
            <a:ext cx="9829800" cy="4419600"/>
          </a:xfrm>
        </p:spPr>
        <p:txBody>
          <a:bodyPr/>
          <a:lstStyle/>
          <a:p>
            <a:r>
              <a:rPr lang="en-US" dirty="0" smtClean="0"/>
              <a:t>Students will work in groups of 2</a:t>
            </a:r>
          </a:p>
          <a:p>
            <a:r>
              <a:rPr lang="en-US" dirty="0" smtClean="0"/>
              <a:t>1 person will complete the written handout based on data collected from the scavenger hunt</a:t>
            </a:r>
          </a:p>
          <a:p>
            <a:r>
              <a:rPr lang="en-US" dirty="0" smtClean="0"/>
              <a:t>1 person will take phots of items written down (each pair will need a minimum of 6 biotic pictures and 3 abiotic pictures)</a:t>
            </a:r>
          </a:p>
          <a:p>
            <a:r>
              <a:rPr lang="en-US" dirty="0" smtClean="0"/>
              <a:t>Will only have 15 minutes outside to complete scavenger hunt data collection.</a:t>
            </a:r>
          </a:p>
          <a:p>
            <a:r>
              <a:rPr lang="en-US" dirty="0" smtClean="0"/>
              <a:t>Once inside, partners will complete the written handout to be turned in with both students names at the top for a grade</a:t>
            </a:r>
          </a:p>
        </p:txBody>
      </p:sp>
    </p:spTree>
    <p:extLst>
      <p:ext uri="{BB962C8B-B14F-4D97-AF65-F5344CB8AC3E}">
        <p14:creationId xmlns:p14="http://schemas.microsoft.com/office/powerpoint/2010/main" val="198220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065212" y="1219200"/>
            <a:ext cx="10210800" cy="502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Students will complete the Biotic/Abiotic Factors Interactions game on own. </a:t>
            </a:r>
            <a:r>
              <a:rPr lang="en-US" sz="3200" dirty="0" smtClean="0"/>
              <a:t> </a:t>
            </a:r>
            <a:endParaRPr lang="en-US" sz="3200" dirty="0"/>
          </a:p>
          <a:p>
            <a:r>
              <a:rPr lang="en-US" sz="3200" dirty="0">
                <a:hlinkClick r:id="rId2"/>
              </a:rPr>
              <a:t>http://sciencereviewgames.com/srg/games/hs.php?id=81</a:t>
            </a:r>
            <a:endParaRPr lang="en-US" sz="3200" dirty="0"/>
          </a:p>
          <a:p>
            <a:r>
              <a:rPr lang="en-US" sz="3200" dirty="0" smtClean="0"/>
              <a:t>As students are playing the game, teacher will call pairs up to assist with printing off pictures</a:t>
            </a:r>
          </a:p>
          <a:p>
            <a:r>
              <a:rPr lang="en-US" sz="3200" dirty="0" smtClean="0"/>
              <a:t>Pictures will be used to create a large t-chart on outside all wall , poster will include all classes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381000"/>
            <a:ext cx="10058403" cy="838200"/>
          </a:xfrm>
        </p:spPr>
        <p:txBody>
          <a:bodyPr/>
          <a:lstStyle/>
          <a:p>
            <a:r>
              <a:rPr lang="en-US" dirty="0" smtClean="0"/>
              <a:t>Biotic / Abiotic Factors Interactions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hoto journal design templat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/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oto journal design template" id="{608501B0-BF4C-4B1C-9D64-A30055ABCFDC}" vid="{C5FCB688-F73F-474E-A5E8-F3F097B9B5F5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653366-6B0F-4621-99A6-65FA485829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Photo journal design slides</Template>
  <TotalTime>0</TotalTime>
  <Words>259</Words>
  <Application>Microsoft Office PowerPoint</Application>
  <PresentationFormat>Custom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Photo journal design template</vt:lpstr>
      <vt:lpstr>Jan. 7, 2016 / Please Do Now</vt:lpstr>
      <vt:lpstr>Students review / practice what items are biotic factors and what are abiotic factors in an environment by completing activity to link below.</vt:lpstr>
      <vt:lpstr>Students will pair share information collected to complete the Please Do Now Class will re-group and discuss findings. Students add new information to own Please Do Now</vt:lpstr>
      <vt:lpstr>School Yard Scavenger Hunt</vt:lpstr>
      <vt:lpstr>Biotic / Abiotic Factors Interactions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2016-01-07T04:42:53Z</dcterms:created>
  <dcterms:modified xsi:type="dcterms:W3CDTF">2016-01-07T05:11:34Z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TC034605389991</vt:lpwstr>
  </property>
</Properties>
</file>