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58" r:id="rId3"/>
    <p:sldId id="260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324" autoAdjust="0"/>
  </p:normalViewPr>
  <p:slideViewPr>
    <p:cSldViewPr snapToGrid="0">
      <p:cViewPr varScale="1">
        <p:scale>
          <a:sx n="71" d="100"/>
          <a:sy n="71" d="100"/>
        </p:scale>
        <p:origin x="96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80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t>1/5/2016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t>1/5/2016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799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uffy white clouds in deep blue sky" title="Slide Design Pictur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pic>
        <p:nvPicPr>
          <p:cNvPr id="10" name="Picture 9" descr="Closeup of plant shoot" title="Slide Design Picture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Picture 10" descr="Waves" title="Slide Design Picture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dirty="0"/>
              <a:t>July 22,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dirty="0"/>
              <a:t>Footer text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dirty="0"/>
              <a:t>July 22,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dirty="0"/>
              <a:t>Footer text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dirty="0"/>
              <a:t>July 22,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dirty="0"/>
              <a:t>Footer text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9" name="Picture 8" descr="Waves" title="Slide Design Pictur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  <p:pic>
        <p:nvPicPr>
          <p:cNvPr id="11" name="Picture 10" descr="Closeup of green plants" title="Slide Design Picture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dirty="0"/>
              <a:t>July 22,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dirty="0"/>
              <a:t>Footer text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9699" y="2378392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78392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dirty="0"/>
              <a:t>July 22, 2012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dirty="0"/>
              <a:t>Footer text here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dirty="0"/>
              <a:t>July 22,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dirty="0"/>
              <a:t>Footer text here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dirty="0"/>
              <a:t>July 22,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dirty="0"/>
              <a:t>Footer text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79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6679" y="3446396"/>
            <a:ext cx="4155622" cy="2535303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dirty="0"/>
              <a:t>July 22,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dirty="0"/>
              <a:t>Footer text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80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6680" y="3446397"/>
            <a:ext cx="4155622" cy="2535304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dirty="0"/>
              <a:t>July 22,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dirty="0"/>
              <a:t>Footer text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1" name="Rectangle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CD8D479-8942-46E8-A226-A4E01F7A105C}" type="slidenum">
              <a:rPr/>
              <a:pPr/>
              <a:t>‹#›</a:t>
            </a:fld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1101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dirty="0"/>
              <a:t>July 22,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dirty="0"/>
              <a:t>Footer text here</a:t>
            </a:r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73077" y="161365"/>
            <a:ext cx="5080098" cy="152616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Jan. 6, 2016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Please Do Now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6753" y="161365"/>
            <a:ext cx="5011344" cy="5668586"/>
          </a:xfrm>
        </p:spPr>
        <p:txBody>
          <a:bodyPr>
            <a:normAutofit lnSpcReduction="10000"/>
          </a:bodyPr>
          <a:lstStyle/>
          <a:p>
            <a:pPr marL="342900" indent="-342900">
              <a:buAutoNum type="arabicPeriod"/>
            </a:pPr>
            <a:r>
              <a:rPr lang="en-US" sz="3600" dirty="0" smtClean="0"/>
              <a:t>Sharpen Pencil , Collect Textbook</a:t>
            </a:r>
          </a:p>
          <a:p>
            <a:pPr marL="342900" indent="-342900">
              <a:buAutoNum type="arabicPeriod"/>
            </a:pPr>
            <a:r>
              <a:rPr lang="en-US" sz="3600" dirty="0" smtClean="0"/>
              <a:t>Collect Please Do Now (on desk by entrance classroom door)</a:t>
            </a:r>
          </a:p>
          <a:p>
            <a:pPr marL="342900" indent="-342900">
              <a:buAutoNum type="arabicPeriod"/>
            </a:pPr>
            <a:r>
              <a:rPr lang="en-US" sz="3600" dirty="0" smtClean="0"/>
              <a:t>Sit 1 boy / 1 girl at a table</a:t>
            </a:r>
          </a:p>
          <a:p>
            <a:pPr marL="342900" indent="-342900">
              <a:buAutoNum type="arabicPeriod"/>
            </a:pPr>
            <a:r>
              <a:rPr lang="en-US" sz="3600" dirty="0" smtClean="0"/>
              <a:t>Take out Journal, Planner, pen and/or pencil</a:t>
            </a:r>
          </a:p>
          <a:p>
            <a:pPr marL="342900" indent="-342900">
              <a:buAutoNum type="arabicPeriod"/>
            </a:pPr>
            <a:r>
              <a:rPr lang="en-US" sz="3600" dirty="0"/>
              <a:t>W</a:t>
            </a:r>
            <a:r>
              <a:rPr lang="en-US" sz="3600" dirty="0" smtClean="0"/>
              <a:t>ork on  Please Do Now for Wednesday</a:t>
            </a:r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22,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here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04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22,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here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873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101" y="276087"/>
            <a:ext cx="11442651" cy="1183566"/>
          </a:xfrm>
        </p:spPr>
        <p:txBody>
          <a:bodyPr>
            <a:noAutofit/>
          </a:bodyPr>
          <a:lstStyle/>
          <a:p>
            <a:pPr algn="r"/>
            <a:r>
              <a:rPr lang="fr-FR" sz="4000" dirty="0" smtClean="0"/>
              <a:t>Turn</a:t>
            </a:r>
            <a:r>
              <a:rPr lang="fr-FR" sz="4000" dirty="0" smtClean="0"/>
              <a:t> to the </a:t>
            </a:r>
            <a:r>
              <a:rPr lang="fr-FR" sz="4000" dirty="0" smtClean="0"/>
              <a:t>next</a:t>
            </a:r>
            <a:r>
              <a:rPr lang="fr-FR" sz="4000" dirty="0" smtClean="0"/>
              <a:t> </a:t>
            </a:r>
            <a:r>
              <a:rPr lang="fr-FR" sz="4000" dirty="0" smtClean="0"/>
              <a:t>empty</a:t>
            </a:r>
            <a:r>
              <a:rPr lang="fr-FR" sz="4000" dirty="0" smtClean="0"/>
              <a:t> page in </a:t>
            </a:r>
            <a:r>
              <a:rPr lang="fr-FR" sz="4000" dirty="0" smtClean="0"/>
              <a:t>your</a:t>
            </a:r>
            <a:r>
              <a:rPr lang="fr-FR" sz="4000" dirty="0" smtClean="0"/>
              <a:t> Journal</a:t>
            </a:r>
            <a:br>
              <a:rPr lang="fr-FR" sz="4000" dirty="0" smtClean="0"/>
            </a:br>
            <a:r>
              <a:rPr lang="fr-FR" sz="4000" dirty="0" smtClean="0"/>
              <a:t>Copy the question </a:t>
            </a:r>
            <a:r>
              <a:rPr lang="fr-FR" sz="4000" dirty="0" smtClean="0"/>
              <a:t>below</a:t>
            </a:r>
            <a:r>
              <a:rPr lang="fr-FR" sz="4000" dirty="0" smtClean="0"/>
              <a:t> and </a:t>
            </a:r>
            <a:r>
              <a:rPr lang="fr-FR" sz="4000" dirty="0" smtClean="0"/>
              <a:t>answer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402" y="1566001"/>
            <a:ext cx="11127174" cy="46206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As you look at the plants around the room, explain in 3 or more sentences why you think the plants are living or not living. </a:t>
            </a:r>
            <a:endParaRPr lang="en-US" sz="6600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22, 2012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here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715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260" y="276087"/>
            <a:ext cx="10593716" cy="1183566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Students will discuss answers in small groups and then share ideas as a class.</a:t>
            </a: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22,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260" y="1566001"/>
            <a:ext cx="10593715" cy="4620682"/>
          </a:xfrm>
        </p:spPr>
        <p:txBody>
          <a:bodyPr/>
          <a:lstStyle/>
          <a:p>
            <a:r>
              <a:rPr lang="en-US" dirty="0" smtClean="0"/>
              <a:t>Class Discussion: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693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388" y="276087"/>
            <a:ext cx="11510683" cy="4981714"/>
          </a:xfrm>
        </p:spPr>
        <p:txBody>
          <a:bodyPr>
            <a:noAutofit/>
          </a:bodyPr>
          <a:lstStyle/>
          <a:p>
            <a:r>
              <a:rPr lang="en-US" sz="5400" dirty="0" smtClean="0"/>
              <a:t>1. Card Sort over Living / Non-Living</a:t>
            </a:r>
            <a:br>
              <a:rPr lang="en-US" sz="5400" dirty="0" smtClean="0"/>
            </a:br>
            <a:r>
              <a:rPr lang="en-US" sz="5400" dirty="0" smtClean="0"/>
              <a:t>2. </a:t>
            </a:r>
            <a:r>
              <a:rPr lang="en-US" sz="5400" dirty="0" smtClean="0"/>
              <a:t>Re-discuss answer to the plant question once complete    the card sort in small group, add new info to journal </a:t>
            </a:r>
            <a:br>
              <a:rPr lang="en-US" sz="5400" dirty="0" smtClean="0"/>
            </a:br>
            <a:r>
              <a:rPr lang="en-US" sz="5400" dirty="0" smtClean="0"/>
              <a:t>3. Re-group and discuss as a class</a:t>
            </a:r>
            <a:endParaRPr lang="en-US" sz="5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22,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here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49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scientific vocabulary term for a living / non-living factors in our environment?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024" y="1556281"/>
            <a:ext cx="5898775" cy="4620682"/>
          </a:xfrm>
        </p:spPr>
        <p:txBody>
          <a:bodyPr>
            <a:noAutofit/>
          </a:bodyPr>
          <a:lstStyle/>
          <a:p>
            <a:r>
              <a:rPr lang="en-US" sz="4400" dirty="0" smtClean="0"/>
              <a:t>Discuss in small group</a:t>
            </a:r>
          </a:p>
          <a:p>
            <a:r>
              <a:rPr lang="en-US" sz="4400" dirty="0" smtClean="0"/>
              <a:t>Discuss as a class</a:t>
            </a:r>
          </a:p>
          <a:p>
            <a:r>
              <a:rPr lang="en-US" sz="4400" dirty="0" smtClean="0"/>
              <a:t>Watch Video clip to assist with completing a personal t-chart graphic organizer poster</a:t>
            </a:r>
            <a:endParaRPr lang="en-US" sz="4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22,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here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5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293224" y="2528047"/>
            <a:ext cx="5580529" cy="268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076765" y="1855694"/>
            <a:ext cx="26894" cy="45316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169201" y="1231502"/>
            <a:ext cx="275816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Living           / ___ Factor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051386" y="1250370"/>
            <a:ext cx="275816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Non-Living / ___ Factor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96000" y="2607268"/>
            <a:ext cx="310183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Definition in own words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879547" y="2610081"/>
            <a:ext cx="310183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Definition in own words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6293224" y="3866622"/>
            <a:ext cx="5405717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095999" y="3892786"/>
            <a:ext cx="310183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Examples</a:t>
            </a:r>
          </a:p>
          <a:p>
            <a:pPr algn="ctr"/>
            <a:r>
              <a:rPr lang="en-US" sz="2000" b="0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(picture </a:t>
            </a:r>
            <a:r>
              <a:rPr lang="en-US" sz="2000" b="0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with description )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989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62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22,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here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54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22,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here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84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22,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91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70532A-D598-4F6B-B05D-F62B681804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Nature ecology education photo presentation</Template>
  <TotalTime>0</TotalTime>
  <Words>243</Words>
  <Application>Microsoft Office PowerPoint</Application>
  <PresentationFormat>Widescreen</PresentationFormat>
  <Paragraphs>50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Corbel</vt:lpstr>
      <vt:lpstr>Ecology 16x9</vt:lpstr>
      <vt:lpstr>Jan. 6, 2016 Please Do Now</vt:lpstr>
      <vt:lpstr>Turn to the next empty page in your Journal Copy the question below and answer</vt:lpstr>
      <vt:lpstr>Students will discuss answers in small groups and then share ideas as a class.</vt:lpstr>
      <vt:lpstr>1. Card Sort over Living / Non-Living 2. Re-discuss answer to the plant question once complete    the card sort in small group, add new info to journal  3. Re-group and discuss as a class</vt:lpstr>
      <vt:lpstr>What is the scientific vocabulary term for a living / non-living factors in our environment?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2016-01-06T05:49:22Z</dcterms:created>
  <dcterms:modified xsi:type="dcterms:W3CDTF">2016-01-06T06:43:26Z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TC030988899991</vt:lpwstr>
  </property>
</Properties>
</file>