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"/>
  </p:notesMasterIdLst>
  <p:handoutMasterIdLst>
    <p:handoutMasterId r:id="rId6"/>
  </p:handoutMasterIdLst>
  <p:sldIdLst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324" autoAdjust="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80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t>1/28/2016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t>1/28/2016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99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uffy white clouds in deep blue sky" title="Slide Design Pictu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0" name="Picture 9" descr="Closeup of plant shoot" title="Slide Design Pictur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Picture 10" descr="Waves" title="Slide Design Picture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Waves" title="Slide Design Pictu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  <p:pic>
        <p:nvPicPr>
          <p:cNvPr id="11" name="Picture 10" descr="Closeup of green plants" title="Slide Design Pictur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378392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78392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79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6679" y="3446396"/>
            <a:ext cx="4155622" cy="2535303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80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6680" y="3446397"/>
            <a:ext cx="4155622" cy="2535304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1101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/>
              <a:t>July 22,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/>
              <a:t>Footer text here</a:t>
            </a:r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286" y="86034"/>
            <a:ext cx="4846320" cy="154435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Jan. 28, 2016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Please Do Now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2755" y="0"/>
            <a:ext cx="5158596" cy="5978105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Sharpen Pencil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Collect Please Do Now from basket on desk by the door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Complete the Please Do Now, turn into basket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Collect textbook and chrome book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Take out and be ready to turn in </a:t>
            </a:r>
          </a:p>
          <a:p>
            <a:r>
              <a:rPr lang="en-US" sz="3200" dirty="0"/>
              <a:t>	</a:t>
            </a:r>
            <a:r>
              <a:rPr lang="en-US" sz="2800" dirty="0" smtClean="0"/>
              <a:t>1. Levels of Organization 	Flow Chart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2. Signed Progress Report 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371949" cy="1183566"/>
          </a:xfrm>
        </p:spPr>
        <p:txBody>
          <a:bodyPr>
            <a:normAutofit/>
          </a:bodyPr>
          <a:lstStyle/>
          <a:p>
            <a:r>
              <a:rPr lang="fr-FR" sz="6000" dirty="0" err="1" smtClean="0"/>
              <a:t>Reveiw</a:t>
            </a:r>
            <a:r>
              <a:rPr lang="fr-FR" sz="6000" dirty="0" smtClean="0"/>
              <a:t> for 3 </a:t>
            </a:r>
            <a:r>
              <a:rPr lang="fr-FR" sz="6000" dirty="0" err="1" smtClean="0"/>
              <a:t>Week</a:t>
            </a:r>
            <a:r>
              <a:rPr lang="fr-FR" sz="6000" dirty="0" smtClean="0"/>
              <a:t> Test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Students will do on own in their textbook / thinkcentral.com </a:t>
            </a:r>
          </a:p>
          <a:p>
            <a:pPr marL="0" indent="0" algn="ctr">
              <a:buNone/>
            </a:pPr>
            <a:r>
              <a:rPr lang="en-US" sz="6600" dirty="0"/>
              <a:t>Pg. 601 #1-7</a:t>
            </a:r>
          </a:p>
          <a:p>
            <a:pPr marL="0" indent="0" algn="ctr">
              <a:buNone/>
            </a:pPr>
            <a:r>
              <a:rPr lang="en-US" sz="6600" dirty="0"/>
              <a:t>Pg. 617 #1-6</a:t>
            </a:r>
          </a:p>
          <a:p>
            <a:pPr marL="0" indent="0" algn="ctr">
              <a:buNone/>
            </a:pPr>
            <a:r>
              <a:rPr lang="en-US" sz="6600" dirty="0"/>
              <a:t>Pg. 633 #1-7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22, 2012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here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1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70532A-D598-4F6B-B05D-F62B681804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Nature ecology education photo presentation</Template>
  <TotalTime>0</TotalTime>
  <Words>80</Words>
  <Application>Microsoft Office PowerPoint</Application>
  <PresentationFormat>Widescreen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Corbel</vt:lpstr>
      <vt:lpstr>Ecology 16x9</vt:lpstr>
      <vt:lpstr>Jan. 28, 2016 Please Do Now </vt:lpstr>
      <vt:lpstr>Reveiw for 3 Week Test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2016-01-28T14:17:13Z</dcterms:created>
  <dcterms:modified xsi:type="dcterms:W3CDTF">2016-01-28T14:32:01Z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TC030988899991</vt:lpwstr>
  </property>
</Properties>
</file>