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324" autoAdjust="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1/28/2016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1/28/2016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uffy white clouds in deep blue s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0" name="Picture 9" descr="Closeup of plant shoot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Waves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Picture 10" descr="Closeup of green plants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/>
              <a:t>Footer text here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286" y="86034"/>
            <a:ext cx="4846320" cy="154435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Jan. 28, 2016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Please Do Now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2755" y="0"/>
            <a:ext cx="5158596" cy="5978105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Collect Please Do Now from basket on desk by the door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Complete the Please Do Now, turn into basket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Collect textbook and chrome book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Take out and be ready to turn in </a:t>
            </a:r>
          </a:p>
          <a:p>
            <a:r>
              <a:rPr lang="en-US" sz="3200" dirty="0"/>
              <a:t>	</a:t>
            </a:r>
            <a:r>
              <a:rPr lang="en-US" sz="2800" dirty="0" smtClean="0"/>
              <a:t>1. Levels of Organization 	Flow Chart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2. Signed Progress Report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71949" cy="1183566"/>
          </a:xfrm>
        </p:spPr>
        <p:txBody>
          <a:bodyPr>
            <a:normAutofit/>
          </a:bodyPr>
          <a:lstStyle/>
          <a:p>
            <a:r>
              <a:rPr lang="fr-FR" sz="6000" dirty="0" err="1" smtClean="0"/>
              <a:t>Reveiw</a:t>
            </a:r>
            <a:r>
              <a:rPr lang="fr-FR" sz="6000" dirty="0" smtClean="0"/>
              <a:t> for 3 </a:t>
            </a:r>
            <a:r>
              <a:rPr lang="fr-FR" sz="6000" dirty="0" err="1" smtClean="0"/>
              <a:t>Week</a:t>
            </a:r>
            <a:r>
              <a:rPr lang="fr-FR" sz="6000" dirty="0" smtClean="0"/>
              <a:t> Test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Students will do on own in their textbook / thinkcentral.com </a:t>
            </a:r>
          </a:p>
          <a:p>
            <a:pPr marL="0" indent="0" algn="ctr">
              <a:buNone/>
            </a:pPr>
            <a:r>
              <a:rPr lang="en-US" sz="6600" dirty="0"/>
              <a:t>Pg. 601 #1-7</a:t>
            </a:r>
          </a:p>
          <a:p>
            <a:pPr marL="0" indent="0" algn="ctr">
              <a:buNone/>
            </a:pPr>
            <a:r>
              <a:rPr lang="en-US" sz="6600" dirty="0"/>
              <a:t>Pg. 617 #1-6</a:t>
            </a:r>
          </a:p>
          <a:p>
            <a:pPr marL="0" indent="0" algn="ctr">
              <a:buNone/>
            </a:pPr>
            <a:r>
              <a:rPr lang="en-US" sz="6600" dirty="0"/>
              <a:t>Pg. 633 #1-7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22, 2012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here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0</TotalTime>
  <Words>80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Ecology 16x9</vt:lpstr>
      <vt:lpstr>Jan. 28, 2016 Please Do Now </vt:lpstr>
      <vt:lpstr>Reveiw for 3 Week Test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2016-01-28T14:17:13Z</dcterms:created>
  <dcterms:modified xsi:type="dcterms:W3CDTF">2016-01-28T14:32:01Z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