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6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9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5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1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1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6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2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2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E8931-6363-4B04-8687-AF937C72AA8A}" type="datetimeFigureOut">
              <a:rPr lang="en-US" smtClean="0"/>
              <a:t>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97708-FA99-4955-8B1F-A19D88ABB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fopLilIOeA" TargetMode="External"/><Relationship Id="rId2" Type="http://schemas.openxmlformats.org/officeDocument/2006/relationships/hyperlink" Target="http://www.edusmart.com/displayEles?format=simple&amp;val=g7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www.coachpease.com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youtube.com/watch?v=oMFqEp4Sf40" TargetMode="Externa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3350" cy="714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1074" y="93663"/>
            <a:ext cx="8930926" cy="1049337"/>
          </a:xfrm>
        </p:spPr>
        <p:txBody>
          <a:bodyPr/>
          <a:lstStyle/>
          <a:p>
            <a:r>
              <a:rPr lang="en-US" u="sng" dirty="0"/>
              <a:t>Jan. 23,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1020" y="1143000"/>
            <a:ext cx="9191909" cy="41148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4400" dirty="0"/>
              <a:t>Sharpen Pencil</a:t>
            </a:r>
          </a:p>
          <a:p>
            <a:pPr marL="457200" indent="-457200">
              <a:buAutoNum type="arabicPeriod"/>
            </a:pPr>
            <a:r>
              <a:rPr lang="en-US" sz="4400" dirty="0"/>
              <a:t>Collect DOL Quiz from PDN basket, clicker</a:t>
            </a:r>
          </a:p>
          <a:p>
            <a:pPr marL="457200" indent="-457200">
              <a:buAutoNum type="arabicPeriod"/>
            </a:pPr>
            <a:r>
              <a:rPr lang="en-US" sz="4400" dirty="0"/>
              <a:t>Sit in assigned seat</a:t>
            </a:r>
          </a:p>
          <a:p>
            <a:pPr marL="457200" indent="-457200">
              <a:buAutoNum type="arabicPeriod"/>
            </a:pPr>
            <a:r>
              <a:rPr lang="en-US" sz="4400" dirty="0"/>
              <a:t>Complete DOL Quiz on own, no textbook, no notes, no partner help</a:t>
            </a:r>
          </a:p>
        </p:txBody>
      </p:sp>
    </p:spTree>
    <p:extLst>
      <p:ext uri="{BB962C8B-B14F-4D97-AF65-F5344CB8AC3E}">
        <p14:creationId xmlns:p14="http://schemas.microsoft.com/office/powerpoint/2010/main" val="371690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Areson" panose="03000600000000000000" pitchFamily="66" charset="0"/>
              </a:rPr>
              <a:t>7</a:t>
            </a:r>
            <a:r>
              <a:rPr lang="en-US" sz="6000" u="sng" baseline="30000" dirty="0">
                <a:latin typeface="Areson" panose="03000600000000000000" pitchFamily="66" charset="0"/>
              </a:rPr>
              <a:t>th</a:t>
            </a:r>
            <a:r>
              <a:rPr lang="en-US" sz="6000" u="sng" dirty="0">
                <a:latin typeface="Areson" panose="03000600000000000000" pitchFamily="66" charset="0"/>
              </a:rPr>
              <a:t> Grade TEK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825624"/>
            <a:ext cx="11635740" cy="4929505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TEK: 7.12(D) differentiate between structure and function in plant and animal cell organelles, including cell membrane, cell wall, nucleus, cytoplasm, mitochondrion, chloroplast, and vacuole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447270" cy="1557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9" y="-291272"/>
            <a:ext cx="1103471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2381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latin typeface="Areson" panose="03000600000000000000" pitchFamily="66" charset="0"/>
              </a:rPr>
              <a:t>6</a:t>
            </a:r>
            <a:r>
              <a:rPr lang="en-US" sz="6000" u="sng" baseline="30000" dirty="0">
                <a:latin typeface="Areson" panose="03000600000000000000" pitchFamily="66" charset="0"/>
              </a:rPr>
              <a:t>th</a:t>
            </a:r>
            <a:r>
              <a:rPr lang="en-US" sz="6000" u="sng" dirty="0">
                <a:latin typeface="Areson" panose="03000600000000000000" pitchFamily="66" charset="0"/>
              </a:rPr>
              <a:t> Grade TEK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986" y="1108709"/>
            <a:ext cx="10139383" cy="594931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Arial Black" panose="020B0A04020102020204" pitchFamily="34" charset="0"/>
              </a:rPr>
              <a:t>TEK: 6.12 (D)  identify the basic characteristics of organisms, including prokaryotic or eukaryotic, unicellular or multicellular, autotrophic or heterotrophic, and mode of reproduction, that further classify them in the currently recognized Kingdoms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5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447270" cy="155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686" y="115887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u="sng" dirty="0">
                <a:latin typeface="Britannic Bold" panose="020B0903060703020204" pitchFamily="34" charset="0"/>
              </a:rPr>
              <a:t>7</a:t>
            </a:r>
            <a:r>
              <a:rPr lang="en-US" sz="8000" u="sng" baseline="30000" dirty="0">
                <a:latin typeface="Britannic Bold" panose="020B0903060703020204" pitchFamily="34" charset="0"/>
              </a:rPr>
              <a:t>th</a:t>
            </a:r>
            <a:r>
              <a:rPr lang="en-US" sz="8000" u="sng" dirty="0">
                <a:latin typeface="Britannic Bold" panose="020B0903060703020204" pitchFamily="34" charset="0"/>
              </a:rPr>
              <a:t> Grade LO</a:t>
            </a:r>
            <a:endParaRPr lang="en-US" sz="800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7310"/>
            <a:ext cx="12104370" cy="552068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LO: We will compare/contrast the cell organelles structure and function through completion of an inter-active Cell Book.</a:t>
            </a:r>
          </a:p>
          <a:p>
            <a:pPr lvl="1"/>
            <a:r>
              <a:rPr lang="en-US" sz="3600" dirty="0">
                <a:latin typeface="Arial Black" panose="020B0A04020102020204" pitchFamily="34" charset="0"/>
              </a:rPr>
              <a:t>TEK: 7.12(D) differentiate between structure and function in plant and animal cell organelles, including cell membrane, cell wall, nucleus, cytoplasm, mitochondrion, chloroplast, and vacuole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3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DOL: I will complete written STAAR type assessment questions over cell organelle structure and functions.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99" y="216535"/>
            <a:ext cx="59618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>
                <a:latin typeface="Areson" panose="03000600000000000000" pitchFamily="66" charset="0"/>
              </a:rPr>
              <a:t>7</a:t>
            </a:r>
            <a:r>
              <a:rPr lang="en-US" sz="6000" u="sng" baseline="30000" dirty="0">
                <a:latin typeface="Areson" panose="03000600000000000000" pitchFamily="66" charset="0"/>
              </a:rPr>
              <a:t>th</a:t>
            </a:r>
            <a:r>
              <a:rPr lang="en-US" sz="6000" u="sng" dirty="0">
                <a:latin typeface="Areson" panose="03000600000000000000" pitchFamily="66" charset="0"/>
              </a:rPr>
              <a:t> Grade DOL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447270" cy="15573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37461" y="115887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u="sng" dirty="0">
                <a:latin typeface="Britannic Bold" panose="020B0903060703020204" pitchFamily="34" charset="0"/>
              </a:rPr>
              <a:t>7</a:t>
            </a:r>
            <a:r>
              <a:rPr lang="en-US" sz="8000" u="sng" baseline="30000" dirty="0">
                <a:latin typeface="Britannic Bold" panose="020B0903060703020204" pitchFamily="34" charset="0"/>
              </a:rPr>
              <a:t>th</a:t>
            </a:r>
            <a:r>
              <a:rPr lang="en-US" sz="8000" u="sng" dirty="0">
                <a:latin typeface="Britannic Bold" panose="020B0903060703020204" pitchFamily="34" charset="0"/>
              </a:rPr>
              <a:t> Grade DOL</a:t>
            </a:r>
            <a:endParaRPr lang="en-US" sz="80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7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Areson" panose="03000600000000000000" pitchFamily="66" charset="0"/>
              </a:rPr>
              <a:t>7</a:t>
            </a:r>
            <a:r>
              <a:rPr lang="en-US" u="sng" baseline="30000" dirty="0">
                <a:latin typeface="Areson" panose="03000600000000000000" pitchFamily="66" charset="0"/>
              </a:rPr>
              <a:t>th</a:t>
            </a:r>
            <a:r>
              <a:rPr lang="en-US" u="sng" dirty="0">
                <a:latin typeface="Areson" panose="03000600000000000000" pitchFamily="66" charset="0"/>
              </a:rPr>
              <a:t> Grade Edu-Smart Note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0170"/>
            <a:ext cx="11864340" cy="4816793"/>
          </a:xfrm>
        </p:spPr>
        <p:txBody>
          <a:bodyPr>
            <a:normAutofit/>
          </a:bodyPr>
          <a:lstStyle/>
          <a:p>
            <a:r>
              <a:rPr lang="en-US" sz="4400" dirty="0">
                <a:hlinkClick r:id="rId2"/>
              </a:rPr>
              <a:t>http://www.edusmart.com/displayEles?format=simple&amp;val=g71</a:t>
            </a:r>
            <a:endParaRPr lang="en-US" sz="4400" dirty="0"/>
          </a:p>
          <a:p>
            <a:r>
              <a:rPr lang="en-US" sz="4400" dirty="0"/>
              <a:t>Edu-smart interactive, use to complete note outline</a:t>
            </a:r>
          </a:p>
          <a:p>
            <a:r>
              <a:rPr lang="en-US" sz="4400" dirty="0"/>
              <a:t>Video Clip over a Cell Structure and Function</a:t>
            </a:r>
          </a:p>
          <a:p>
            <a:r>
              <a:rPr lang="en-US" sz="4400" dirty="0">
                <a:hlinkClick r:id="rId3"/>
              </a:rPr>
              <a:t>https://www.youtube.com/watch?v=MfopLilIOeA</a:t>
            </a:r>
            <a:endParaRPr lang="en-US" sz="4400" dirty="0"/>
          </a:p>
          <a:p>
            <a:endParaRPr lang="en-US" sz="4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8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2381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0" y="-45403"/>
            <a:ext cx="10515600" cy="1325563"/>
          </a:xfrm>
        </p:spPr>
        <p:txBody>
          <a:bodyPr/>
          <a:lstStyle/>
          <a:p>
            <a:r>
              <a:rPr lang="en-US" u="sng" dirty="0">
                <a:latin typeface="Areson" panose="03000600000000000000" pitchFamily="66" charset="0"/>
              </a:rPr>
              <a:t>6</a:t>
            </a:r>
            <a:r>
              <a:rPr lang="en-US" u="sng" baseline="30000" dirty="0">
                <a:latin typeface="Areson" panose="03000600000000000000" pitchFamily="66" charset="0"/>
              </a:rPr>
              <a:t>th</a:t>
            </a:r>
            <a:r>
              <a:rPr lang="en-US" u="sng" dirty="0">
                <a:latin typeface="Areson" panose="03000600000000000000" pitchFamily="66" charset="0"/>
              </a:rPr>
              <a:t> Grade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070" y="879231"/>
            <a:ext cx="10389870" cy="589875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Lo: We will compare/contrast the 6 kingdoms of organisms through completion of an inter-active book.</a:t>
            </a:r>
          </a:p>
          <a:p>
            <a:pPr lvl="1"/>
            <a:r>
              <a:rPr lang="en-US" sz="3600" dirty="0">
                <a:latin typeface="Arial Black" panose="020B0A04020102020204" pitchFamily="34" charset="0"/>
              </a:rPr>
              <a:t>TEK: 6.12 (D)  identify the basic characteristics of organisms, including prokaryotic or eukaryotic, unicellular or multicellular, autotrophic or heterotrophic, and mode of reproduction, that further classify them in the currently recognized Kingdoms;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2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23812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0" y="90805"/>
            <a:ext cx="10515600" cy="1325563"/>
          </a:xfrm>
        </p:spPr>
        <p:txBody>
          <a:bodyPr/>
          <a:lstStyle/>
          <a:p>
            <a:r>
              <a:rPr lang="en-US" u="sng" dirty="0">
                <a:latin typeface="Areson" panose="03000600000000000000" pitchFamily="66" charset="0"/>
              </a:rPr>
              <a:t>6</a:t>
            </a:r>
            <a:r>
              <a:rPr lang="en-US" u="sng" baseline="30000" dirty="0">
                <a:latin typeface="Areson" panose="03000600000000000000" pitchFamily="66" charset="0"/>
              </a:rPr>
              <a:t>th</a:t>
            </a:r>
            <a:r>
              <a:rPr lang="en-US" u="sng" dirty="0">
                <a:latin typeface="Areson" panose="03000600000000000000" pitchFamily="66" charset="0"/>
              </a:rPr>
              <a:t> Grade DOL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0" y="1825625"/>
            <a:ext cx="8953500" cy="4351338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DOL: I will complete written </a:t>
            </a:r>
            <a:r>
              <a:rPr lang="en-US" sz="6000" dirty="0" err="1">
                <a:latin typeface="Arial Black" panose="020B0A04020102020204" pitchFamily="34" charset="0"/>
              </a:rPr>
              <a:t>staar</a:t>
            </a:r>
            <a:r>
              <a:rPr lang="en-US" sz="6000" dirty="0">
                <a:latin typeface="Arial Black" panose="020B0A04020102020204" pitchFamily="34" charset="0"/>
              </a:rPr>
              <a:t> type questions over the 6 kingdoms of </a:t>
            </a:r>
            <a:r>
              <a:rPr lang="en-US" sz="6000" dirty="0" err="1">
                <a:latin typeface="Arial Black" panose="020B0A04020102020204" pitchFamily="34" charset="0"/>
              </a:rPr>
              <a:t>organsims</a:t>
            </a:r>
            <a:r>
              <a:rPr lang="en-US" sz="6000" dirty="0">
                <a:latin typeface="Arial Black" panose="020B0A04020102020204" pitchFamily="34" charset="0"/>
              </a:rPr>
              <a:t>.</a:t>
            </a:r>
            <a:endParaRPr lang="en-US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3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0"/>
            <a:ext cx="1992922" cy="6858000"/>
          </a:xfrm>
          <a:prstGeom prst="rect">
            <a:avLst/>
          </a:prstGeom>
        </p:spPr>
      </p:pic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174478"/>
              </p:ext>
            </p:extLst>
          </p:nvPr>
        </p:nvGraphicFramePr>
        <p:xfrm>
          <a:off x="2842846" y="2785647"/>
          <a:ext cx="4570413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4" imgW="4570382" imgH="3427367" progId="PowerPoint.Show.12">
                  <p:embed/>
                </p:oleObj>
              </mc:Choice>
              <mc:Fallback>
                <p:oleObj name="Presentation" r:id="rId4" imgW="4570382" imgH="342736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2846" y="2785647"/>
                        <a:ext cx="4570413" cy="133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992922" y="1321356"/>
            <a:ext cx="101990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https://www.youtube.com/watch?v=oMFqEp4Sf40</a:t>
            </a:r>
            <a:r>
              <a:rPr lang="en-US" dirty="0"/>
              <a:t>  Video over Classification of the 6 kingdoms (9mins)</a:t>
            </a:r>
          </a:p>
          <a:p>
            <a:endParaRPr lang="en-US" dirty="0"/>
          </a:p>
          <a:p>
            <a:r>
              <a:rPr lang="en-US" dirty="0"/>
              <a:t>Power Point over the 6 Kingdoms</a:t>
            </a:r>
          </a:p>
          <a:p>
            <a:r>
              <a:rPr lang="en-US" dirty="0"/>
              <a:t>Login to </a:t>
            </a:r>
            <a:r>
              <a:rPr lang="en-US" dirty="0">
                <a:hlinkClick r:id="rId7"/>
              </a:rPr>
              <a:t>www.coachpease.com</a:t>
            </a:r>
            <a:endParaRPr lang="en-US" dirty="0"/>
          </a:p>
          <a:p>
            <a:r>
              <a:rPr lang="en-US" dirty="0"/>
              <a:t>Click on 4</a:t>
            </a:r>
            <a:r>
              <a:rPr lang="en-US" baseline="30000" dirty="0"/>
              <a:t>th</a:t>
            </a:r>
            <a:r>
              <a:rPr lang="en-US" dirty="0"/>
              <a:t> 6 weeks</a:t>
            </a:r>
          </a:p>
          <a:p>
            <a:r>
              <a:rPr lang="en-US" dirty="0"/>
              <a:t>Click on 						Power Point</a:t>
            </a:r>
          </a:p>
          <a:p>
            <a:r>
              <a:rPr lang="en-US" dirty="0"/>
              <a:t>						</a:t>
            </a:r>
          </a:p>
          <a:p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42846" y="25683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latin typeface="Areson" panose="03000600000000000000" pitchFamily="66" charset="0"/>
              </a:rPr>
              <a:t>6</a:t>
            </a:r>
            <a:r>
              <a:rPr lang="en-US" u="sng" baseline="30000" dirty="0">
                <a:latin typeface="Areson" panose="03000600000000000000" pitchFamily="66" charset="0"/>
              </a:rPr>
              <a:t>th</a:t>
            </a:r>
            <a:r>
              <a:rPr lang="en-US" u="sng" dirty="0">
                <a:latin typeface="Areson" panose="03000600000000000000" pitchFamily="66" charset="0"/>
              </a:rPr>
              <a:t> Grade 6 Kingdoms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92922" y="4232533"/>
            <a:ext cx="74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power point</a:t>
            </a:r>
          </a:p>
          <a:p>
            <a:r>
              <a:rPr lang="en-US" dirty="0"/>
              <a:t>Follow along with power point to complete note outline</a:t>
            </a:r>
          </a:p>
          <a:p>
            <a:r>
              <a:rPr lang="en-US" dirty="0"/>
              <a:t>Glue note outline into 6 Kingdoms Book</a:t>
            </a:r>
          </a:p>
        </p:txBody>
      </p:sp>
    </p:spTree>
    <p:extLst>
      <p:ext uri="{BB962C8B-B14F-4D97-AF65-F5344CB8AC3E}">
        <p14:creationId xmlns:p14="http://schemas.microsoft.com/office/powerpoint/2010/main" val="1454118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396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Areson</vt:lpstr>
      <vt:lpstr>Arial</vt:lpstr>
      <vt:lpstr>Arial Black</vt:lpstr>
      <vt:lpstr>Britannic Bold</vt:lpstr>
      <vt:lpstr>Calibri</vt:lpstr>
      <vt:lpstr>Calibri Light</vt:lpstr>
      <vt:lpstr>Office Theme</vt:lpstr>
      <vt:lpstr>Microsoft PowerPoint Presentation</vt:lpstr>
      <vt:lpstr>Jan. 23, 2017</vt:lpstr>
      <vt:lpstr>7th Grade TEK</vt:lpstr>
      <vt:lpstr>6th Grade TEK</vt:lpstr>
      <vt:lpstr>7th Grade LO</vt:lpstr>
      <vt:lpstr>7th Grade DOL</vt:lpstr>
      <vt:lpstr>7th Grade Edu-Smart Note Outline</vt:lpstr>
      <vt:lpstr>6th Grade LO</vt:lpstr>
      <vt:lpstr>6th Grade DOL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Jan. 23, 2017</dc:title>
  <dc:creator>Katherine Pease</dc:creator>
  <cp:lastModifiedBy>Katherine Pease</cp:lastModifiedBy>
  <cp:revision>6</cp:revision>
  <dcterms:created xsi:type="dcterms:W3CDTF">2017-01-23T00:24:16Z</dcterms:created>
  <dcterms:modified xsi:type="dcterms:W3CDTF">2017-01-23T01:09:03Z</dcterms:modified>
</cp:coreProperties>
</file>