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F437F9-8095-484A-B045-CAEEDA37A1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BDDD3-02C0-4BDE-9401-59959F70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5249-F304-4547-874E-91E62413B67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489AD-1A94-49B7-8FFC-F8BC25CE78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BC373-A51A-491E-935C-2848FB89D1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E57B-967E-4DF4-BA54-D3436376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9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BB69-AF7E-4DE1-92FB-15AAADA7B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ADA5D-64AC-445B-B6D3-24AEA1DC6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B2A33-81A8-4E4E-9AEF-C71FD368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B5D0-F55E-4C66-8D6B-368A22E7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12031-8A88-4849-AB89-963EEEDF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158A-DF72-41E2-ADBE-0478E2DC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7E120-CF44-4F9C-B16E-2F2FC2FE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7CCE-5BE9-470C-BBD6-4B23D2D7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E246-D128-400E-9171-786302AB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A94EA-DBB2-4F0D-8750-217376F6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7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F6363-6F91-4A06-BF31-76DCBDB93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3064B-96B4-4423-93C6-A778CB7F9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E350-C355-460B-931B-9024EABD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A92B0-DEB9-4285-8880-61F87641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6DE22-40B9-48B5-A70B-D154D17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D77E-4F05-440B-8CFE-F4044EDF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5958-4346-4EBE-AB28-7342A8B1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B07D-481D-4FCA-A4BC-55B355DD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8F7DD-3D91-4CE4-983E-93544EA9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88EB-1BDA-4BD8-B641-5567489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7535-28D4-4785-B7EA-D04E1DB1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9BFE-A96C-4316-8170-09FE7ECCA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6E20B-B341-4B23-9A33-E96229EE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259EB-7983-4411-B587-2B4E093F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89B9D-4099-4A1D-9BD2-73C6C9FF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9CB4-2153-45BF-AFBE-66C48484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BA62-3A74-4E3E-915B-DF19FCE06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695BC-4F96-4984-A4BF-0514BE897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E2966-0E53-40ED-8052-332F8064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944CB-2ABE-4B16-A3A4-FB19EE2E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FF5AC-DE84-4722-9AF7-B46670F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A342-106A-434B-9D2A-A44B2FF5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50607-CDA8-4C60-8FB1-EA892A1C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505A6-277E-43A2-A3A0-D7E68EAAC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DCE5D-63B4-42DC-A961-B11D6956B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32205-7C61-4804-9C19-76B965E20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4E31C-DD52-41D6-9FDF-DA9DB883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D139A-926B-478D-87FC-C120B030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5300B-CA8E-4922-867F-CE0FDC85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AFB3-2138-449C-AB10-24FAA388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9B3DC-8563-4BC3-80E4-80F6BA7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30334-744B-4998-ADD6-DB965610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506A8-6293-4923-8F04-F291BA3B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6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6052F-9A75-4115-BA33-B1CEE52B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AB1DC-AF39-43EB-ABAC-09A2A68A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B15E-AF48-4B2F-84A4-C3BE70CC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0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D8F4-8EA4-4953-90A7-0A41B9FE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58B7-3A18-4964-BD72-600BB72F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D796E-7302-4474-9BD8-BA6CED0CD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398F4-3495-457E-8C61-F8D13DC6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7DBD2-B975-42EA-8DFF-3763472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CC0E7-63EB-41D5-9208-07D49B23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4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B614-1BA7-4319-896B-197EEA3C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5BC69-5D8B-4A17-86FB-78EBFB62F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CECA9-F58D-48E7-9B23-648A925F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B32B1-15DA-42B8-8D5C-F80FE303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20B19-6D9F-49AA-8AF8-6CBADF02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52F21-A8BE-44EE-B163-B98F9046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672A0-8849-495C-A79E-7BCFED7F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3BBC1-9526-46A4-89AB-6275CD73F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5CADC-54FB-4053-BC6F-7E1751D4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FE38-B708-42A6-B1FB-0EEA4C0C3557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033F9-013B-4449-BC2D-36614A7FB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F6D8-98A4-4949-AE93-0B04877AA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10BF-6D50-467B-BDA8-312FFEFAB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d3ebldSTs" TargetMode="External"/><Relationship Id="rId2" Type="http://schemas.openxmlformats.org/officeDocument/2006/relationships/hyperlink" Target="https://www.youtube.com/watch?v=lJiAUvB1vE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er.org/interactives/dynamicearth/index.html" TargetMode="External"/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_qbmUAw-5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E252F-4414-49E4-9C73-B592719F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F12B8-AE8E-49A0-885B-0C3619A57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900"/>
            <a:ext cx="9144000" cy="88931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Jan. 22,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BAD69-7B7C-44FE-A9C2-171628D89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3217"/>
            <a:ext cx="10668000" cy="596868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6600" dirty="0"/>
              <a:t>Collect PDN, Textbook 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Complete PDN</a:t>
            </a:r>
          </a:p>
        </p:txBody>
      </p:sp>
    </p:spTree>
    <p:extLst>
      <p:ext uri="{BB962C8B-B14F-4D97-AF65-F5344CB8AC3E}">
        <p14:creationId xmlns:p14="http://schemas.microsoft.com/office/powerpoint/2010/main" val="321134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1998-72E5-4D4C-BFA5-A0C78D78B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9152" y="1"/>
            <a:ext cx="12291152" cy="1266940"/>
          </a:xfrm>
        </p:spPr>
        <p:txBody>
          <a:bodyPr>
            <a:normAutofit/>
          </a:bodyPr>
          <a:lstStyle/>
          <a:p>
            <a:r>
              <a:rPr lang="en-US" sz="4000" dirty="0"/>
              <a:t>Video Clip/ Add new data to </a:t>
            </a:r>
            <a:r>
              <a:rPr lang="en-US" sz="4000" dirty="0" err="1"/>
              <a:t>venn</a:t>
            </a:r>
            <a:r>
              <a:rPr lang="en-US" sz="4000" dirty="0"/>
              <a:t>-diagram as you watch the video clip below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A6732-C53D-4500-9EE5-CCBFB43B9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35" y="1266941"/>
            <a:ext cx="12103865" cy="3990859"/>
          </a:xfrm>
        </p:spPr>
        <p:txBody>
          <a:bodyPr/>
          <a:lstStyle/>
          <a:p>
            <a:r>
              <a:rPr lang="en-US" dirty="0"/>
              <a:t>Bill Nye: </a:t>
            </a:r>
            <a:r>
              <a:rPr lang="en-US" dirty="0">
                <a:hlinkClick r:id="rId2"/>
              </a:rPr>
              <a:t>https://www.youtube.com/watch?v=lJiAUvB1vEU</a:t>
            </a:r>
            <a:endParaRPr lang="en-US" dirty="0"/>
          </a:p>
          <a:p>
            <a:r>
              <a:rPr lang="en-US" dirty="0"/>
              <a:t>Continental Drift and Plate Tectonics Theory: </a:t>
            </a:r>
            <a:r>
              <a:rPr lang="en-US" dirty="0">
                <a:hlinkClick r:id="rId3"/>
              </a:rPr>
              <a:t>https://www.youtube.com/watch?v=ELd3ebldSTs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FA548-1F52-4631-966B-31EB75037C03}"/>
              </a:ext>
            </a:extLst>
          </p:cNvPr>
          <p:cNvSpPr txBox="1"/>
          <p:nvPr/>
        </p:nvSpPr>
        <p:spPr>
          <a:xfrm>
            <a:off x="0" y="2456761"/>
            <a:ext cx="1219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Video Questions:</a:t>
            </a:r>
            <a:endParaRPr lang="en-US" sz="3600" u="sng" dirty="0"/>
          </a:p>
          <a:p>
            <a:pPr marL="342900" indent="-342900">
              <a:buAutoNum type="arabicPeriod"/>
            </a:pPr>
            <a:r>
              <a:rPr lang="en-US" sz="3600" dirty="0"/>
              <a:t>Map A is an example of ______________________________.</a:t>
            </a:r>
          </a:p>
          <a:p>
            <a:pPr marL="342900" indent="-342900">
              <a:buAutoNum type="arabicPeriod"/>
            </a:pPr>
            <a:r>
              <a:rPr lang="en-US" sz="3600" dirty="0"/>
              <a:t>What caused the changed between Map A and Map B? ____________________ ___________________________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What layer of the Earth does the plates float on? _________________________________.</a:t>
            </a:r>
          </a:p>
          <a:p>
            <a:r>
              <a:rPr lang="en-US" sz="3600" dirty="0"/>
              <a:t>4.  Is continental drift still happening today? ____________</a:t>
            </a:r>
          </a:p>
        </p:txBody>
      </p:sp>
    </p:spTree>
    <p:extLst>
      <p:ext uri="{BB962C8B-B14F-4D97-AF65-F5344CB8AC3E}">
        <p14:creationId xmlns:p14="http://schemas.microsoft.com/office/powerpoint/2010/main" val="141502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162E-AA2A-4828-B8E2-4C09E778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/ Investigate a little further….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031-C376-44AD-A8FC-F1152324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Teacher hands out Web Quest , explain directions</a:t>
            </a:r>
          </a:p>
          <a:p>
            <a:r>
              <a:rPr lang="en-US" dirty="0"/>
              <a:t>2. Collect 1 chrome book per table</a:t>
            </a:r>
          </a:p>
          <a:p>
            <a:r>
              <a:rPr lang="en-US" dirty="0"/>
              <a:t>3. Login into </a:t>
            </a:r>
            <a:r>
              <a:rPr lang="en-US" dirty="0">
                <a:hlinkClick r:id="rId2"/>
              </a:rPr>
              <a:t>www.coachpease.com</a:t>
            </a:r>
            <a:endParaRPr lang="en-US" dirty="0"/>
          </a:p>
          <a:p>
            <a:r>
              <a:rPr lang="en-US" dirty="0"/>
              <a:t>4. Click on 4</a:t>
            </a:r>
            <a:r>
              <a:rPr lang="en-US" baseline="30000" dirty="0"/>
              <a:t>th</a:t>
            </a:r>
            <a:r>
              <a:rPr lang="en-US" dirty="0"/>
              <a:t> 6 weeks</a:t>
            </a:r>
          </a:p>
          <a:p>
            <a:r>
              <a:rPr lang="en-US" dirty="0"/>
              <a:t>5. Find the “6</a:t>
            </a:r>
            <a:r>
              <a:rPr lang="en-US" baseline="30000" dirty="0"/>
              <a:t>th</a:t>
            </a:r>
            <a:r>
              <a:rPr lang="en-US" dirty="0"/>
              <a:t> Pre-AP” </a:t>
            </a:r>
            <a:r>
              <a:rPr lang="en-US" dirty="0" err="1"/>
              <a:t>comlun</a:t>
            </a:r>
            <a:endParaRPr lang="en-US" dirty="0"/>
          </a:p>
          <a:p>
            <a:r>
              <a:rPr lang="en-US" dirty="0"/>
              <a:t>6. Click on the Plate Tectonics Web Quest Link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hlinkClick r:id="rId3"/>
              </a:rPr>
              <a:t>https://www.learner.org/interactives/dynamicearth/index.html</a:t>
            </a:r>
            <a:endParaRPr lang="en-US" dirty="0"/>
          </a:p>
          <a:p>
            <a:r>
              <a:rPr lang="en-US" dirty="0"/>
              <a:t>7. Follow along with the web-quest to complete the assignment</a:t>
            </a:r>
          </a:p>
          <a:p>
            <a:r>
              <a:rPr lang="en-US" dirty="0"/>
              <a:t>8. Teacher will be walking around the room to assist </a:t>
            </a:r>
          </a:p>
        </p:txBody>
      </p:sp>
    </p:spTree>
    <p:extLst>
      <p:ext uri="{BB962C8B-B14F-4D97-AF65-F5344CB8AC3E}">
        <p14:creationId xmlns:p14="http://schemas.microsoft.com/office/powerpoint/2010/main" val="129128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6CE0F-F857-4D44-8594-5D69F847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146"/>
            <a:ext cx="12192000" cy="6108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A9B7C-253C-4275-85EB-578D45F9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634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7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err="1"/>
              <a:t>Grd</a:t>
            </a:r>
            <a:r>
              <a:rPr lang="en-US" sz="3600" dirty="0"/>
              <a:t>.  PDN Cycle Of Matter  Name: _______________ Per: 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5A0010-D619-4FB7-BB8B-AD3591D6DB2E}"/>
              </a:ext>
            </a:extLst>
          </p:cNvPr>
          <p:cNvSpPr/>
          <p:nvPr/>
        </p:nvSpPr>
        <p:spPr>
          <a:xfrm>
            <a:off x="5115667" y="3141852"/>
            <a:ext cx="19606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 of 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Matter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36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F67DF-217D-4A0E-BA2E-DCD3C5A5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146"/>
            <a:ext cx="12192000" cy="61088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19A737-8C95-48C0-88AF-C23A5E75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634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7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err="1"/>
              <a:t>Grd</a:t>
            </a:r>
            <a:r>
              <a:rPr lang="en-US" sz="3600" dirty="0"/>
              <a:t>.  PDN Cycle Of Matter  Name: _______________ Per: 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93333-5353-430F-A71D-63274AD162D0}"/>
              </a:ext>
            </a:extLst>
          </p:cNvPr>
          <p:cNvSpPr/>
          <p:nvPr/>
        </p:nvSpPr>
        <p:spPr>
          <a:xfrm>
            <a:off x="5115667" y="3141852"/>
            <a:ext cx="19606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Cycle of 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Matter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50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08C4-F5E8-4561-929E-4A7EE5D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6" y="365125"/>
            <a:ext cx="12070814" cy="1325563"/>
          </a:xfrm>
        </p:spPr>
        <p:txBody>
          <a:bodyPr/>
          <a:lstStyle/>
          <a:p>
            <a:r>
              <a:rPr lang="en-US" dirty="0"/>
              <a:t>How does Matter Cycle through an Ecosystem?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43FB-B4B9-4D77-A87F-0909F26C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373933"/>
            <a:ext cx="11829513" cy="4351338"/>
          </a:xfrm>
        </p:spPr>
        <p:txBody>
          <a:bodyPr/>
          <a:lstStyle/>
          <a:p>
            <a:r>
              <a:rPr lang="en-US" i="1" dirty="0"/>
              <a:t>As you watch the video clip below, add new data learned to your bubble chart.</a:t>
            </a:r>
          </a:p>
          <a:p>
            <a:endParaRPr lang="en-US" i="1" dirty="0"/>
          </a:p>
          <a:p>
            <a:r>
              <a:rPr lang="en-US" i="1" dirty="0">
                <a:hlinkClick r:id="rId2"/>
              </a:rPr>
              <a:t>https://www.youtube.com/watch?v=Bn41lXKyVWQ</a:t>
            </a:r>
          </a:p>
          <a:p>
            <a:endParaRPr lang="en-US" i="1" dirty="0">
              <a:hlinkClick r:id="rId2"/>
            </a:endParaRPr>
          </a:p>
          <a:p>
            <a:r>
              <a:rPr lang="en-US" i="1" dirty="0">
                <a:hlinkClick r:id="rId2"/>
              </a:rPr>
              <a:t>https://www.youtube.com/watch?v=C_qbmUAw-5c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110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F010-9F76-423A-9C62-A9BBA96B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-307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latin typeface="Brush Script MT" panose="03060802040406070304" pitchFamily="66" charset="0"/>
              </a:rPr>
              <a:t>Cycles in Ecosystems Matter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1F4C-15FB-482B-B4B5-5D181BF3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635000"/>
            <a:ext cx="12153900" cy="6223000"/>
          </a:xfrm>
        </p:spPr>
        <p:txBody>
          <a:bodyPr>
            <a:noAutofit/>
          </a:bodyPr>
          <a:lstStyle/>
          <a:p>
            <a:r>
              <a:rPr lang="en-US" sz="3600" dirty="0"/>
              <a:t>1. Teacher will pass out booklets</a:t>
            </a:r>
          </a:p>
          <a:p>
            <a:pPr marL="0" indent="0">
              <a:buNone/>
            </a:pPr>
            <a:r>
              <a:rPr lang="en-US" sz="3600" dirty="0"/>
              <a:t>        </a:t>
            </a:r>
            <a:r>
              <a:rPr lang="en-US" dirty="0"/>
              <a:t>(</a:t>
            </a:r>
            <a:r>
              <a:rPr lang="en-US" b="1" i="1" dirty="0"/>
              <a:t>Don’t Loose it, it is worth multiple grades and you will NOT get a second </a:t>
            </a:r>
          </a:p>
          <a:p>
            <a:pPr marL="0" indent="0">
              <a:buNone/>
            </a:pPr>
            <a:r>
              <a:rPr lang="en-US" b="1" i="1" dirty="0"/>
              <a:t>         one!)</a:t>
            </a:r>
          </a:p>
          <a:p>
            <a:pPr marL="0" indent="0">
              <a:buNone/>
            </a:pPr>
            <a:r>
              <a:rPr lang="en-US" sz="3600" dirty="0"/>
              <a:t>2. As a class we will go over directions, see back of cover of      </a:t>
            </a:r>
          </a:p>
          <a:p>
            <a:pPr marL="0" indent="0">
              <a:buNone/>
            </a:pPr>
            <a:r>
              <a:rPr lang="en-US" sz="3600" dirty="0"/>
              <a:t>    booklet</a:t>
            </a:r>
          </a:p>
          <a:p>
            <a:pPr marL="0" indent="0">
              <a:buNone/>
            </a:pPr>
            <a:r>
              <a:rPr lang="en-US" sz="3600" dirty="0"/>
              <a:t>3. Must complete by end of class on…</a:t>
            </a:r>
          </a:p>
          <a:p>
            <a:pPr marL="0" indent="0">
              <a:buNone/>
            </a:pPr>
            <a:r>
              <a:rPr lang="en-US" sz="3600" dirty="0"/>
              <a:t>	Tuesday: Water and Carbon Cycle</a:t>
            </a:r>
          </a:p>
          <a:p>
            <a:pPr marL="0" indent="0">
              <a:buNone/>
            </a:pPr>
            <a:r>
              <a:rPr lang="en-US" sz="3600" dirty="0"/>
              <a:t>	Wednesday: Nitrogen Cycle</a:t>
            </a:r>
          </a:p>
          <a:p>
            <a:pPr marL="0" indent="0">
              <a:buNone/>
            </a:pPr>
            <a:r>
              <a:rPr lang="en-US" sz="3600" dirty="0"/>
              <a:t>	Thursday-Friday: Glencoe Lab on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13727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987D-91AC-4357-A06E-D4AA2242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95300"/>
            <a:ext cx="5257800" cy="6362700"/>
          </a:xfrm>
        </p:spPr>
        <p:txBody>
          <a:bodyPr>
            <a:noAutofit/>
          </a:bodyPr>
          <a:lstStyle/>
          <a:p>
            <a:r>
              <a:rPr lang="en-US" sz="3600" b="1" i="1" u="sng" dirty="0"/>
              <a:t>1 Option</a:t>
            </a:r>
          </a:p>
          <a:p>
            <a:r>
              <a:rPr lang="en-US" sz="4000" dirty="0"/>
              <a:t>Login to </a:t>
            </a:r>
            <a:r>
              <a:rPr lang="en-US" sz="4000" dirty="0">
                <a:hlinkClick r:id="rId2"/>
              </a:rPr>
              <a:t>www.coachpease.com</a:t>
            </a:r>
            <a:endParaRPr lang="en-US" sz="4000" dirty="0"/>
          </a:p>
          <a:p>
            <a:r>
              <a:rPr lang="en-US" sz="4000" dirty="0"/>
              <a:t>Click on 4</a:t>
            </a:r>
            <a:r>
              <a:rPr lang="en-US" sz="4000" baseline="30000" dirty="0"/>
              <a:t>th</a:t>
            </a:r>
            <a:r>
              <a:rPr lang="en-US" sz="4000" dirty="0"/>
              <a:t> 6 weeks</a:t>
            </a:r>
          </a:p>
          <a:p>
            <a:r>
              <a:rPr lang="en-US" sz="4000" dirty="0"/>
              <a:t>Go to far right of screen for 7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r>
              <a:rPr lang="en-US" sz="4000" dirty="0" err="1"/>
              <a:t>Grd</a:t>
            </a:r>
            <a:r>
              <a:rPr lang="en-US" sz="4000" dirty="0"/>
              <a:t>. Column</a:t>
            </a:r>
          </a:p>
          <a:p>
            <a:r>
              <a:rPr lang="en-US" sz="4000" dirty="0"/>
              <a:t>Click on Cycles of Matter Power Point link</a:t>
            </a:r>
          </a:p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FE9A8D-1274-47F5-A0B4-DA2B0DB1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latin typeface="Brush Script MT" panose="03060802040406070304" pitchFamily="66" charset="0"/>
              </a:rPr>
              <a:t>Cycles in Ecosystems Matter Book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881A7-CEFB-48EB-8526-E89BE8CDB8BA}"/>
              </a:ext>
            </a:extLst>
          </p:cNvPr>
          <p:cNvSpPr txBox="1"/>
          <p:nvPr/>
        </p:nvSpPr>
        <p:spPr>
          <a:xfrm>
            <a:off x="5397500" y="576501"/>
            <a:ext cx="68199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/>
              <a:t>2 Option</a:t>
            </a:r>
          </a:p>
          <a:p>
            <a:r>
              <a:rPr lang="en-US" sz="4000" dirty="0"/>
              <a:t>Login to </a:t>
            </a:r>
            <a:r>
              <a:rPr lang="en-US" sz="4000" dirty="0">
                <a:hlinkClick r:id="rId2"/>
              </a:rPr>
              <a:t>www.coachpease.com</a:t>
            </a:r>
            <a:endParaRPr lang="en-US" sz="4000" dirty="0"/>
          </a:p>
          <a:p>
            <a:r>
              <a:rPr lang="en-US" sz="4000" dirty="0"/>
              <a:t>Click on Links</a:t>
            </a:r>
          </a:p>
          <a:p>
            <a:r>
              <a:rPr lang="en-US" sz="4000" dirty="0"/>
              <a:t>Scroll to Cycles Of Matter Section</a:t>
            </a:r>
          </a:p>
          <a:p>
            <a:r>
              <a:rPr lang="en-US" sz="4000" dirty="0"/>
              <a:t>Click on various links to assist with book</a:t>
            </a:r>
          </a:p>
          <a:p>
            <a:r>
              <a:rPr lang="en-US" sz="3600" b="1" i="1" u="sng" dirty="0"/>
              <a:t>Option 3</a:t>
            </a:r>
          </a:p>
          <a:p>
            <a:r>
              <a:rPr lang="en-US" sz="4000" dirty="0"/>
              <a:t>Texas Fusion Textbook pgs. 104-116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4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06E55-6F8A-41D5-9684-A0B99C74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024B5-B81E-4C2B-9731-E616EE94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7854-1B8A-4A19-99FC-3FCA3A24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0" y="1531620"/>
            <a:ext cx="4927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1. PDN </a:t>
            </a:r>
          </a:p>
          <a:p>
            <a:r>
              <a:rPr lang="en-US" sz="4000" dirty="0"/>
              <a:t>2. Graphic Organizer</a:t>
            </a:r>
          </a:p>
          <a:p>
            <a:r>
              <a:rPr lang="en-US" sz="4000" dirty="0"/>
              <a:t>3. Matter Ecosystem Book</a:t>
            </a:r>
          </a:p>
          <a:p>
            <a:r>
              <a:rPr lang="en-US" sz="4000" dirty="0"/>
              <a:t>4. DOL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3829F8-4F64-4509-904E-8F5A6EB09AFE}"/>
              </a:ext>
            </a:extLst>
          </p:cNvPr>
          <p:cNvSpPr txBox="1">
            <a:spLocks/>
          </p:cNvSpPr>
          <p:nvPr/>
        </p:nvSpPr>
        <p:spPr>
          <a:xfrm>
            <a:off x="6654800" y="1690688"/>
            <a:ext cx="492760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1. PDN </a:t>
            </a:r>
          </a:p>
          <a:p>
            <a:r>
              <a:rPr lang="en-US" sz="4000" dirty="0"/>
              <a:t>2. Graphic Organizer</a:t>
            </a:r>
          </a:p>
          <a:p>
            <a:r>
              <a:rPr lang="en-US" sz="4000" dirty="0"/>
              <a:t>3. Pangea Foldable</a:t>
            </a:r>
          </a:p>
          <a:p>
            <a:r>
              <a:rPr lang="en-US" sz="4000" dirty="0"/>
              <a:t>4. DOL</a:t>
            </a:r>
          </a:p>
        </p:txBody>
      </p:sp>
    </p:spTree>
    <p:extLst>
      <p:ext uri="{BB962C8B-B14F-4D97-AF65-F5344CB8AC3E}">
        <p14:creationId xmlns:p14="http://schemas.microsoft.com/office/powerpoint/2010/main" val="218792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D52E53-D01A-4BFB-AF51-085699A3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2DB2E-A2A1-40F5-8D58-3A02F85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LO’S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DCEDA9-642E-4ABF-8E61-D0571193C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0" y="1531620"/>
            <a:ext cx="4927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We will identify the different ways energy is cycled through an ecosystem.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E84D7C-F4D6-4C92-BAB6-A2048BAB55AF}"/>
              </a:ext>
            </a:extLst>
          </p:cNvPr>
          <p:cNvSpPr txBox="1">
            <a:spLocks/>
          </p:cNvSpPr>
          <p:nvPr/>
        </p:nvSpPr>
        <p:spPr>
          <a:xfrm>
            <a:off x="6426200" y="1531620"/>
            <a:ext cx="492760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We will determine what Pangea was and how it relates to plate tectonics.</a:t>
            </a:r>
          </a:p>
        </p:txBody>
      </p:sp>
    </p:spTree>
    <p:extLst>
      <p:ext uri="{BB962C8B-B14F-4D97-AF65-F5344CB8AC3E}">
        <p14:creationId xmlns:p14="http://schemas.microsoft.com/office/powerpoint/2010/main" val="228265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6A126D-14EA-45F7-9FD4-ADDF25B7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43644A-2B81-4B23-A61D-775EAD7A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DOL’s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5EBE9E-7424-43EA-A004-541488CC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799" y="1544320"/>
            <a:ext cx="4927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I will complete  and exit slip over the water cycle.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87BD7-6B63-4CDD-8075-27D6B8B684B8}"/>
              </a:ext>
            </a:extLst>
          </p:cNvPr>
          <p:cNvSpPr txBox="1">
            <a:spLocks/>
          </p:cNvSpPr>
          <p:nvPr/>
        </p:nvSpPr>
        <p:spPr>
          <a:xfrm>
            <a:off x="6159498" y="1690688"/>
            <a:ext cx="492760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I will complete and exit slip over Pangea.</a:t>
            </a:r>
          </a:p>
        </p:txBody>
      </p:sp>
    </p:spTree>
    <p:extLst>
      <p:ext uri="{BB962C8B-B14F-4D97-AF65-F5344CB8AC3E}">
        <p14:creationId xmlns:p14="http://schemas.microsoft.com/office/powerpoint/2010/main" val="118627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44F8D5-AEC4-422A-80E9-72558CD3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1A30F1-0DBE-4361-99A3-BB694A32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TEKS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941C4A-056B-4E19-A0DA-71F796E1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404620"/>
            <a:ext cx="536448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b="1" dirty="0"/>
              <a:t>7.5 (</a:t>
            </a:r>
            <a:r>
              <a:rPr lang="en-US" sz="4000" dirty="0"/>
              <a:t>B)  demonstrate and explain the cycling of matter within living systems such as in the decay of biomass in a compost bin;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4E08AF-CCE6-42ED-AC79-95BECC7A9F0C}"/>
              </a:ext>
            </a:extLst>
          </p:cNvPr>
          <p:cNvSpPr txBox="1">
            <a:spLocks/>
          </p:cNvSpPr>
          <p:nvPr/>
        </p:nvSpPr>
        <p:spPr>
          <a:xfrm>
            <a:off x="5853430" y="1406208"/>
            <a:ext cx="606552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6.10 </a:t>
            </a:r>
            <a:r>
              <a:rPr lang="en-US" sz="4000" dirty="0"/>
              <a:t>(C)  identify the major tectonic plates, including Eurasian, African, Indo-Australian, Pacific, North American, and South American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0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C2DEE6-C631-4CF8-8D76-2F6A644FE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880" y="1501541"/>
            <a:ext cx="6087745" cy="4360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34526-6D2A-46D1-9792-15FA6942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-28511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/ PDN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16DA-3A14-47CE-8C62-50D862A2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21360"/>
            <a:ext cx="11826240" cy="4754563"/>
          </a:xfrm>
        </p:spPr>
        <p:txBody>
          <a:bodyPr>
            <a:normAutofit/>
          </a:bodyPr>
          <a:lstStyle/>
          <a:p>
            <a:r>
              <a:rPr lang="en-US" sz="4000" dirty="0"/>
              <a:t>Look at the two maps below.  Compare/Contrast Map A to Map B on your Vinh-Diagram.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AABC6-4F98-407C-B427-050E69F5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19175"/>
            <a:ext cx="5213985" cy="40172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341992-59DA-412C-B6A9-B49BD53F6BAB}"/>
              </a:ext>
            </a:extLst>
          </p:cNvPr>
          <p:cNvSpPr/>
          <p:nvPr/>
        </p:nvSpPr>
        <p:spPr>
          <a:xfrm>
            <a:off x="1879601" y="5950546"/>
            <a:ext cx="205232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59F8E5-D857-477A-A135-CB68C100AEC7}"/>
              </a:ext>
            </a:extLst>
          </p:cNvPr>
          <p:cNvSpPr/>
          <p:nvPr/>
        </p:nvSpPr>
        <p:spPr>
          <a:xfrm>
            <a:off x="7975601" y="5862321"/>
            <a:ext cx="205232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464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C427BC-3F99-49C0-AB71-D8EC3ADE1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0" t="22682" r="11908" b="8458"/>
          <a:stretch/>
        </p:blipFill>
        <p:spPr>
          <a:xfrm>
            <a:off x="-1" y="1376413"/>
            <a:ext cx="12108581" cy="5621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055C4-4D02-46B2-8796-02031C3E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754"/>
            <a:ext cx="12192000" cy="8439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Write what you notice as you observe Map A and Map B on your </a:t>
            </a:r>
            <a:r>
              <a:rPr lang="en-US" dirty="0" err="1"/>
              <a:t>venn</a:t>
            </a:r>
            <a:r>
              <a:rPr lang="en-US" dirty="0"/>
              <a:t>-diagram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D89BD-EB84-4DC0-86C5-F1C1E77006F1}"/>
              </a:ext>
            </a:extLst>
          </p:cNvPr>
          <p:cNvSpPr/>
          <p:nvPr/>
        </p:nvSpPr>
        <p:spPr>
          <a:xfrm>
            <a:off x="406489" y="843915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866684-15BA-4649-AAC5-84AAD538B5A5}"/>
              </a:ext>
            </a:extLst>
          </p:cNvPr>
          <p:cNvSpPr/>
          <p:nvPr/>
        </p:nvSpPr>
        <p:spPr>
          <a:xfrm>
            <a:off x="9539260" y="843915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5D641-09E0-4C34-A85D-356DF7A8F5AE}"/>
              </a:ext>
            </a:extLst>
          </p:cNvPr>
          <p:cNvSpPr/>
          <p:nvPr/>
        </p:nvSpPr>
        <p:spPr>
          <a:xfrm>
            <a:off x="5234966" y="843915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71073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22609-6F69-4B5C-9B98-16F2212E1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3111" r="10886" b="9798"/>
          <a:stretch/>
        </p:blipFill>
        <p:spPr>
          <a:xfrm>
            <a:off x="269508" y="327258"/>
            <a:ext cx="11922492" cy="65307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6F3771-B17B-4B99-A46B-949BCAA09839}"/>
              </a:ext>
            </a:extLst>
          </p:cNvPr>
          <p:cNvSpPr/>
          <p:nvPr/>
        </p:nvSpPr>
        <p:spPr>
          <a:xfrm>
            <a:off x="3424518" y="1111624"/>
            <a:ext cx="5342964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6A1560-3ADC-4F14-B8EF-BF778ADD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49" y="609964"/>
            <a:ext cx="4458273" cy="1251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C0D03-08D9-4DF3-92E6-79F1306758B1}"/>
              </a:ext>
            </a:extLst>
          </p:cNvPr>
          <p:cNvSpPr txBox="1"/>
          <p:nvPr/>
        </p:nvSpPr>
        <p:spPr>
          <a:xfrm>
            <a:off x="105878" y="240632"/>
            <a:ext cx="97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8D6FD-F33D-4A20-90E1-920653F43079}"/>
              </a:ext>
            </a:extLst>
          </p:cNvPr>
          <p:cNvSpPr/>
          <p:nvPr/>
        </p:nvSpPr>
        <p:spPr>
          <a:xfrm>
            <a:off x="601354" y="1595718"/>
            <a:ext cx="1449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389F7-F860-417F-8D64-BB53C0A147A8}"/>
              </a:ext>
            </a:extLst>
          </p:cNvPr>
          <p:cNvSpPr/>
          <p:nvPr/>
        </p:nvSpPr>
        <p:spPr>
          <a:xfrm>
            <a:off x="9935202" y="1657274"/>
            <a:ext cx="1289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1F12F3-E782-42F4-8B38-CCF5CCD8964D}"/>
              </a:ext>
            </a:extLst>
          </p:cNvPr>
          <p:cNvSpPr/>
          <p:nvPr/>
        </p:nvSpPr>
        <p:spPr>
          <a:xfrm>
            <a:off x="5531817" y="1626495"/>
            <a:ext cx="998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1A3B0-CA82-48EA-8EA9-8F2CE5C33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6" y="696590"/>
            <a:ext cx="4344157" cy="10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4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872A9-05CF-4E71-A8F1-4D4875B21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3111" r="10886" b="9798"/>
          <a:stretch/>
        </p:blipFill>
        <p:spPr>
          <a:xfrm>
            <a:off x="269508" y="327258"/>
            <a:ext cx="11922492" cy="6530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FF62AA-F723-4EB5-A4B9-A78B5EA60D69}"/>
              </a:ext>
            </a:extLst>
          </p:cNvPr>
          <p:cNvSpPr/>
          <p:nvPr/>
        </p:nvSpPr>
        <p:spPr>
          <a:xfrm>
            <a:off x="3424518" y="1111624"/>
            <a:ext cx="5342964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B1101-B081-41D4-840D-37704B4B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49" y="609964"/>
            <a:ext cx="4458273" cy="1251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9E13E9-8B17-4B2B-8F37-DA0F4FAD2996}"/>
              </a:ext>
            </a:extLst>
          </p:cNvPr>
          <p:cNvSpPr txBox="1"/>
          <p:nvPr/>
        </p:nvSpPr>
        <p:spPr>
          <a:xfrm>
            <a:off x="105878" y="240632"/>
            <a:ext cx="97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B3F9F-D372-44E4-B0F9-50D5194CB563}"/>
              </a:ext>
            </a:extLst>
          </p:cNvPr>
          <p:cNvSpPr/>
          <p:nvPr/>
        </p:nvSpPr>
        <p:spPr>
          <a:xfrm>
            <a:off x="601354" y="1595718"/>
            <a:ext cx="1449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1FC82-62E1-41CA-95E1-632C236293B6}"/>
              </a:ext>
            </a:extLst>
          </p:cNvPr>
          <p:cNvSpPr/>
          <p:nvPr/>
        </p:nvSpPr>
        <p:spPr>
          <a:xfrm>
            <a:off x="9935202" y="1657274"/>
            <a:ext cx="1289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BE72B-E8AF-409B-94E8-EB56E67CC999}"/>
              </a:ext>
            </a:extLst>
          </p:cNvPr>
          <p:cNvSpPr/>
          <p:nvPr/>
        </p:nvSpPr>
        <p:spPr>
          <a:xfrm>
            <a:off x="5531817" y="1626495"/>
            <a:ext cx="998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86F76-37F6-4270-91B5-D80031269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6" y="696590"/>
            <a:ext cx="4344157" cy="10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594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Arial Black</vt:lpstr>
      <vt:lpstr>Brush Script MT</vt:lpstr>
      <vt:lpstr>Calibri</vt:lpstr>
      <vt:lpstr>Calibri Light</vt:lpstr>
      <vt:lpstr>Office Theme</vt:lpstr>
      <vt:lpstr>Jan. 22, 2017</vt:lpstr>
      <vt:lpstr>Agenda</vt:lpstr>
      <vt:lpstr>LO’S</vt:lpstr>
      <vt:lpstr>DOL’s</vt:lpstr>
      <vt:lpstr>TEKS</vt:lpstr>
      <vt:lpstr>6th Grade / PDN</vt:lpstr>
      <vt:lpstr>Write what you notice as you observe Map A and Map B on your venn-diagram</vt:lpstr>
      <vt:lpstr>PowerPoint Presentation</vt:lpstr>
      <vt:lpstr>PowerPoint Presentation</vt:lpstr>
      <vt:lpstr>Video Clip/ Add new data to venn-diagram as you watch the video clip below</vt:lpstr>
      <vt:lpstr>Let’s Practice / Investigate a little further….</vt:lpstr>
      <vt:lpstr>7th Grd.  PDN Cycle Of Matter  Name: _______________ Per: __</vt:lpstr>
      <vt:lpstr>7th Grd.  PDN Cycle Of Matter  Name: _______________ Per: __</vt:lpstr>
      <vt:lpstr>How does Matter Cycle through an Ecosystem?</vt:lpstr>
      <vt:lpstr>Cycles in Ecosystems Matter Book</vt:lpstr>
      <vt:lpstr>Cycles in Ecosystems Matter Book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Jan. 22, 2017</dc:title>
  <dc:creator>Katherine Pease</dc:creator>
  <cp:lastModifiedBy>Katherine Pease</cp:lastModifiedBy>
  <cp:revision>20</cp:revision>
  <cp:lastPrinted>2018-01-21T18:56:29Z</cp:lastPrinted>
  <dcterms:created xsi:type="dcterms:W3CDTF">2018-01-21T16:29:57Z</dcterms:created>
  <dcterms:modified xsi:type="dcterms:W3CDTF">2018-01-21T18:57:33Z</dcterms:modified>
</cp:coreProperties>
</file>