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822472-335C-4C1A-B81E-E0A9FAB0F009}" type="datetimeFigureOut">
              <a:rPr lang="en-US" smtClean="0"/>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185241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22472-335C-4C1A-B81E-E0A9FAB0F009}" type="datetimeFigureOut">
              <a:rPr lang="en-US" smtClean="0"/>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1340397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22472-335C-4C1A-B81E-E0A9FAB0F009}" type="datetimeFigureOut">
              <a:rPr lang="en-US" smtClean="0"/>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2969320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22472-335C-4C1A-B81E-E0A9FAB0F009}" type="datetimeFigureOut">
              <a:rPr lang="en-US" smtClean="0"/>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1942049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822472-335C-4C1A-B81E-E0A9FAB0F009}" type="datetimeFigureOut">
              <a:rPr lang="en-US" smtClean="0"/>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297171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822472-335C-4C1A-B81E-E0A9FAB0F009}" type="datetimeFigureOut">
              <a:rPr lang="en-US" smtClean="0"/>
              <a:t>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342759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822472-335C-4C1A-B81E-E0A9FAB0F009}" type="datetimeFigureOut">
              <a:rPr lang="en-US" smtClean="0"/>
              <a:t>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2205606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822472-335C-4C1A-B81E-E0A9FAB0F009}" type="datetimeFigureOut">
              <a:rPr lang="en-US" smtClean="0"/>
              <a:t>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118851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22472-335C-4C1A-B81E-E0A9FAB0F009}" type="datetimeFigureOut">
              <a:rPr lang="en-US" smtClean="0"/>
              <a:t>1/10/2018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357777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22472-335C-4C1A-B81E-E0A9FAB0F009}" type="datetimeFigureOut">
              <a:rPr lang="en-US" smtClean="0"/>
              <a:t>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332808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22472-335C-4C1A-B81E-E0A9FAB0F009}" type="datetimeFigureOut">
              <a:rPr lang="en-US" smtClean="0"/>
              <a:t>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ADAEC-941F-4F3D-A149-F91BEE76D649}" type="slidenum">
              <a:rPr lang="en-US" smtClean="0"/>
              <a:t>‹#›</a:t>
            </a:fld>
            <a:endParaRPr lang="en-US"/>
          </a:p>
        </p:txBody>
      </p:sp>
    </p:spTree>
    <p:extLst>
      <p:ext uri="{BB962C8B-B14F-4D97-AF65-F5344CB8AC3E}">
        <p14:creationId xmlns:p14="http://schemas.microsoft.com/office/powerpoint/2010/main" val="139104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22472-335C-4C1A-B81E-E0A9FAB0F009}" type="datetimeFigureOut">
              <a:rPr lang="en-US" smtClean="0"/>
              <a:t>1/10/2018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ADAEC-941F-4F3D-A149-F91BEE76D649}" type="slidenum">
              <a:rPr lang="en-US" smtClean="0"/>
              <a:t>‹#›</a:t>
            </a:fld>
            <a:endParaRPr lang="en-US"/>
          </a:p>
        </p:txBody>
      </p:sp>
    </p:spTree>
    <p:extLst>
      <p:ext uri="{BB962C8B-B14F-4D97-AF65-F5344CB8AC3E}">
        <p14:creationId xmlns:p14="http://schemas.microsoft.com/office/powerpoint/2010/main" val="4118526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udyjams.scholastic.com/studyjams/jams/science/plants/photosynthesis.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bc.co.uk/bitesize/ks3/science/environment_earth_universe/rock_cycle/activit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prstClr val="black"/>
              <a:schemeClr val="bg1">
                <a:tint val="45000"/>
                <a:satMod val="400000"/>
              </a:schemeClr>
            </a:duotone>
          </a:blip>
          <a:stretch>
            <a:fillRect/>
          </a:stretch>
        </p:blipFill>
        <p:spPr>
          <a:xfrm>
            <a:off x="0" y="-258792"/>
            <a:ext cx="12508302" cy="7116791"/>
          </a:xfrm>
          <a:prstGeom prst="rect">
            <a:avLst/>
          </a:prstGeom>
        </p:spPr>
      </p:pic>
      <p:sp>
        <p:nvSpPr>
          <p:cNvPr id="2" name="Title 1"/>
          <p:cNvSpPr>
            <a:spLocks noGrp="1"/>
          </p:cNvSpPr>
          <p:nvPr>
            <p:ph type="ctrTitle"/>
          </p:nvPr>
        </p:nvSpPr>
        <p:spPr>
          <a:xfrm>
            <a:off x="1524000" y="0"/>
            <a:ext cx="9144000" cy="973856"/>
          </a:xfrm>
        </p:spPr>
        <p:txBody>
          <a:bodyPr/>
          <a:lstStyle/>
          <a:p>
            <a:r>
              <a:rPr lang="en-US" b="1" u="sng" dirty="0" smtClean="0">
                <a:latin typeface="Adobe Gothic Std B" panose="020B0800000000000000" pitchFamily="34" charset="-128"/>
                <a:ea typeface="Adobe Gothic Std B" panose="020B0800000000000000" pitchFamily="34" charset="-128"/>
              </a:rPr>
              <a:t>Jan. 11, 2018</a:t>
            </a:r>
            <a:endParaRPr lang="en-US" b="1" u="sng" dirty="0">
              <a:latin typeface="Adobe Gothic Std B" panose="020B0800000000000000" pitchFamily="34" charset="-128"/>
              <a:ea typeface="Adobe Gothic Std B" panose="020B0800000000000000" pitchFamily="34" charset="-128"/>
            </a:endParaRPr>
          </a:p>
        </p:txBody>
      </p:sp>
      <p:sp>
        <p:nvSpPr>
          <p:cNvPr id="3" name="Subtitle 2"/>
          <p:cNvSpPr>
            <a:spLocks noGrp="1"/>
          </p:cNvSpPr>
          <p:nvPr>
            <p:ph type="subTitle" idx="1"/>
          </p:nvPr>
        </p:nvSpPr>
        <p:spPr>
          <a:xfrm>
            <a:off x="1846053" y="973856"/>
            <a:ext cx="9005977" cy="5780627"/>
          </a:xfrm>
        </p:spPr>
        <p:txBody>
          <a:bodyPr>
            <a:normAutofit/>
          </a:bodyPr>
          <a:lstStyle/>
          <a:p>
            <a:pPr marL="457200" indent="-457200" algn="l">
              <a:buAutoNum type="arabicPeriod"/>
            </a:pPr>
            <a:r>
              <a:rPr lang="en-US" sz="4800" dirty="0" smtClean="0"/>
              <a:t>Collect PDN, textbook</a:t>
            </a:r>
          </a:p>
          <a:p>
            <a:pPr marL="457200" indent="-457200" algn="l">
              <a:buAutoNum type="arabicPeriod"/>
            </a:pPr>
            <a:r>
              <a:rPr lang="en-US" sz="4800" dirty="0" smtClean="0"/>
              <a:t>Sharpen  Your Pencil</a:t>
            </a:r>
          </a:p>
          <a:p>
            <a:pPr marL="457200" indent="-457200" algn="l">
              <a:buAutoNum type="arabicPeriod"/>
            </a:pPr>
            <a:r>
              <a:rPr lang="en-US" sz="4800" dirty="0" smtClean="0"/>
              <a:t>Sit in assigned seat</a:t>
            </a:r>
          </a:p>
          <a:p>
            <a:pPr marL="457200" indent="-457200" algn="l">
              <a:buAutoNum type="arabicPeriod"/>
            </a:pPr>
            <a:r>
              <a:rPr lang="en-US" sz="4800" dirty="0" smtClean="0"/>
              <a:t>Open textbook to pg. 162-163 (7</a:t>
            </a:r>
            <a:r>
              <a:rPr lang="en-US" sz="4800" baseline="30000" dirty="0" smtClean="0"/>
              <a:t>th</a:t>
            </a:r>
            <a:r>
              <a:rPr lang="en-US" sz="4800" dirty="0" smtClean="0"/>
              <a:t> Grade) and read information to complete PDN</a:t>
            </a:r>
          </a:p>
          <a:p>
            <a:pPr marL="457200" indent="-457200">
              <a:buAutoNum type="arabicPeriod"/>
            </a:pP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30146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prstClr val="black"/>
              <a:schemeClr val="bg1">
                <a:tint val="45000"/>
                <a:satMod val="400000"/>
              </a:schemeClr>
            </a:duotone>
          </a:blip>
          <a:stretch>
            <a:fillRect/>
          </a:stretch>
        </p:blipFill>
        <p:spPr>
          <a:xfrm>
            <a:off x="0" y="-258792"/>
            <a:ext cx="12508302" cy="7116791"/>
          </a:xfrm>
          <a:prstGeom prst="rect">
            <a:avLst/>
          </a:prstGeom>
        </p:spPr>
      </p:pic>
      <p:sp>
        <p:nvSpPr>
          <p:cNvPr id="2" name="Title 1"/>
          <p:cNvSpPr>
            <a:spLocks noGrp="1"/>
          </p:cNvSpPr>
          <p:nvPr>
            <p:ph type="title"/>
          </p:nvPr>
        </p:nvSpPr>
        <p:spPr>
          <a:xfrm>
            <a:off x="838200" y="439947"/>
            <a:ext cx="10515600" cy="601034"/>
          </a:xfrm>
        </p:spPr>
        <p:txBody>
          <a:bodyPr>
            <a:normAutofit fontScale="90000"/>
          </a:bodyPr>
          <a:lstStyle/>
          <a:p>
            <a:pPr algn="ctr"/>
            <a:r>
              <a:rPr lang="en-US" sz="7200" u="sng" dirty="0" smtClean="0">
                <a:latin typeface="Adobe Gothic Std B" panose="020B0800000000000000" pitchFamily="34" charset="-128"/>
                <a:ea typeface="Adobe Gothic Std B" panose="020B0800000000000000" pitchFamily="34" charset="-128"/>
              </a:rPr>
              <a:t>Agenda</a:t>
            </a:r>
            <a:endParaRPr lang="en-US" sz="7200" u="sng" dirty="0">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1086929" y="948905"/>
            <a:ext cx="5512279" cy="5046903"/>
          </a:xfrm>
        </p:spPr>
        <p:txBody>
          <a:bodyPr>
            <a:normAutofit/>
          </a:bodyPr>
          <a:lstStyle/>
          <a:p>
            <a:pPr marL="0" indent="0" algn="ctr">
              <a:buNone/>
            </a:pPr>
            <a:r>
              <a:rPr lang="en-US" sz="5400" b="1" u="sng" dirty="0" smtClean="0"/>
              <a:t>7</a:t>
            </a:r>
            <a:r>
              <a:rPr lang="en-US" sz="5400" b="1" u="sng" baseline="30000" dirty="0" smtClean="0"/>
              <a:t>th</a:t>
            </a:r>
            <a:r>
              <a:rPr lang="en-US" sz="5400" b="1" u="sng" dirty="0" smtClean="0"/>
              <a:t> Grade</a:t>
            </a:r>
          </a:p>
          <a:p>
            <a:r>
              <a:rPr lang="en-US" sz="4400" dirty="0" smtClean="0"/>
              <a:t>1. PDN</a:t>
            </a:r>
          </a:p>
          <a:p>
            <a:r>
              <a:rPr lang="en-US" sz="4400" dirty="0" smtClean="0"/>
              <a:t>2. Vocabulary   	Foldable</a:t>
            </a:r>
          </a:p>
          <a:p>
            <a:pPr marL="0" indent="0">
              <a:buNone/>
            </a:pPr>
            <a:r>
              <a:rPr lang="en-US" sz="4400" dirty="0"/>
              <a:t> </a:t>
            </a:r>
            <a:r>
              <a:rPr lang="en-US" sz="4400" dirty="0" smtClean="0"/>
              <a:t>    (video clip to assist)</a:t>
            </a:r>
          </a:p>
          <a:p>
            <a:r>
              <a:rPr lang="en-US" sz="4400" dirty="0" smtClean="0"/>
              <a:t>3. Exit Ticket / DOL</a:t>
            </a:r>
            <a:endParaRPr lang="en-US" sz="4400" dirty="0"/>
          </a:p>
        </p:txBody>
      </p:sp>
      <p:sp>
        <p:nvSpPr>
          <p:cNvPr id="4" name="Content Placeholder 2"/>
          <p:cNvSpPr txBox="1">
            <a:spLocks/>
          </p:cNvSpPr>
          <p:nvPr/>
        </p:nvSpPr>
        <p:spPr>
          <a:xfrm>
            <a:off x="6366294" y="836762"/>
            <a:ext cx="5185913" cy="50469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5400" b="1" u="sng" dirty="0" smtClean="0"/>
              <a:t>6</a:t>
            </a:r>
            <a:r>
              <a:rPr lang="en-US" sz="5400" b="1" u="sng" baseline="30000" dirty="0" smtClean="0"/>
              <a:t>th</a:t>
            </a:r>
            <a:r>
              <a:rPr lang="en-US" sz="5400" b="1" u="sng" dirty="0" smtClean="0"/>
              <a:t> Grade</a:t>
            </a:r>
          </a:p>
          <a:p>
            <a:r>
              <a:rPr lang="en-US" sz="4000" dirty="0" smtClean="0"/>
              <a:t>1. PDN</a:t>
            </a:r>
          </a:p>
          <a:p>
            <a:r>
              <a:rPr lang="en-US" sz="4000" dirty="0" smtClean="0"/>
              <a:t>2. Correct Scavenger    	Hunt</a:t>
            </a:r>
          </a:p>
          <a:p>
            <a:r>
              <a:rPr lang="en-US" sz="4000" dirty="0" smtClean="0"/>
              <a:t>3. Vocabulary   	Foldable</a:t>
            </a:r>
          </a:p>
          <a:p>
            <a:r>
              <a:rPr lang="en-US" sz="4000" dirty="0"/>
              <a:t>4</a:t>
            </a:r>
            <a:r>
              <a:rPr lang="en-US" sz="4000" dirty="0" smtClean="0"/>
              <a:t>. Exit Ticket / DOL</a:t>
            </a:r>
            <a:endParaRPr lang="en-US" sz="4000" dirty="0"/>
          </a:p>
        </p:txBody>
      </p:sp>
    </p:spTree>
    <p:extLst>
      <p:ext uri="{BB962C8B-B14F-4D97-AF65-F5344CB8AC3E}">
        <p14:creationId xmlns:p14="http://schemas.microsoft.com/office/powerpoint/2010/main" val="1880685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prstClr val="black"/>
              <a:schemeClr val="bg1">
                <a:tint val="45000"/>
                <a:satMod val="400000"/>
              </a:schemeClr>
            </a:duotone>
          </a:blip>
          <a:stretch>
            <a:fillRect/>
          </a:stretch>
        </p:blipFill>
        <p:spPr>
          <a:xfrm>
            <a:off x="0" y="-155275"/>
            <a:ext cx="12508302" cy="7116791"/>
          </a:xfrm>
          <a:prstGeom prst="rect">
            <a:avLst/>
          </a:prstGeom>
        </p:spPr>
      </p:pic>
      <p:sp>
        <p:nvSpPr>
          <p:cNvPr id="2" name="Title 1"/>
          <p:cNvSpPr>
            <a:spLocks noGrp="1"/>
          </p:cNvSpPr>
          <p:nvPr>
            <p:ph type="title"/>
          </p:nvPr>
        </p:nvSpPr>
        <p:spPr/>
        <p:txBody>
          <a:bodyPr>
            <a:normAutofit/>
          </a:bodyPr>
          <a:lstStyle/>
          <a:p>
            <a:pPr algn="ctr"/>
            <a:r>
              <a:rPr lang="en-US" sz="6000" b="1" u="sng" dirty="0" smtClean="0"/>
              <a:t>LO’S</a:t>
            </a:r>
            <a:endParaRPr lang="en-US" sz="6000" b="1" u="sng" dirty="0"/>
          </a:p>
        </p:txBody>
      </p:sp>
      <p:sp>
        <p:nvSpPr>
          <p:cNvPr id="3" name="Content Placeholder 2"/>
          <p:cNvSpPr>
            <a:spLocks noGrp="1"/>
          </p:cNvSpPr>
          <p:nvPr>
            <p:ph idx="1"/>
          </p:nvPr>
        </p:nvSpPr>
        <p:spPr>
          <a:xfrm>
            <a:off x="707367" y="1342546"/>
            <a:ext cx="5788324" cy="4894352"/>
          </a:xfrm>
        </p:spPr>
        <p:txBody>
          <a:bodyPr/>
          <a:lstStyle/>
          <a:p>
            <a:pPr algn="ctr"/>
            <a:r>
              <a:rPr lang="en-US" u="sng" dirty="0" smtClean="0"/>
              <a:t>7</a:t>
            </a:r>
            <a:r>
              <a:rPr lang="en-US" u="sng" baseline="30000" dirty="0" smtClean="0"/>
              <a:t>th</a:t>
            </a:r>
            <a:r>
              <a:rPr lang="en-US" u="sng" dirty="0" smtClean="0"/>
              <a:t> Grade</a:t>
            </a:r>
          </a:p>
          <a:p>
            <a:pPr algn="ctr"/>
            <a:r>
              <a:rPr lang="en-US" sz="4000" dirty="0" smtClean="0"/>
              <a:t>We will identify the structures/functions of photosynthesis through completion of a vocabulary activity.</a:t>
            </a:r>
            <a:endParaRPr lang="en-US" sz="4000" dirty="0"/>
          </a:p>
        </p:txBody>
      </p:sp>
      <p:sp>
        <p:nvSpPr>
          <p:cNvPr id="4" name="Content Placeholder 2"/>
          <p:cNvSpPr txBox="1">
            <a:spLocks/>
          </p:cNvSpPr>
          <p:nvPr/>
        </p:nvSpPr>
        <p:spPr>
          <a:xfrm>
            <a:off x="6096000" y="1342546"/>
            <a:ext cx="5788324" cy="4894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u="sng" dirty="0" smtClean="0"/>
              <a:t>6</a:t>
            </a:r>
            <a:r>
              <a:rPr lang="en-US" u="sng" baseline="30000" dirty="0" smtClean="0"/>
              <a:t>th</a:t>
            </a:r>
            <a:r>
              <a:rPr lang="en-US" u="sng" dirty="0" smtClean="0"/>
              <a:t> Grade</a:t>
            </a:r>
          </a:p>
          <a:p>
            <a:pPr algn="ctr"/>
            <a:r>
              <a:rPr lang="en-US" sz="4000" dirty="0" smtClean="0"/>
              <a:t>We will compare/contrast the 3 main types/groups of rocks  and process used to form them, rock cycle through completion of a vocabulary foldable.</a:t>
            </a:r>
            <a:endParaRPr lang="en-US" sz="4000" dirty="0"/>
          </a:p>
        </p:txBody>
      </p:sp>
    </p:spTree>
    <p:extLst>
      <p:ext uri="{BB962C8B-B14F-4D97-AF65-F5344CB8AC3E}">
        <p14:creationId xmlns:p14="http://schemas.microsoft.com/office/powerpoint/2010/main" val="329266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prstClr val="black"/>
              <a:schemeClr val="bg1">
                <a:tint val="45000"/>
                <a:satMod val="400000"/>
              </a:schemeClr>
            </a:duotone>
          </a:blip>
          <a:stretch>
            <a:fillRect/>
          </a:stretch>
        </p:blipFill>
        <p:spPr>
          <a:xfrm>
            <a:off x="-158151" y="-155365"/>
            <a:ext cx="12508302" cy="7116791"/>
          </a:xfrm>
          <a:prstGeom prst="rect">
            <a:avLst/>
          </a:prstGeom>
        </p:spPr>
      </p:pic>
      <p:sp>
        <p:nvSpPr>
          <p:cNvPr id="2" name="Title 1"/>
          <p:cNvSpPr>
            <a:spLocks noGrp="1"/>
          </p:cNvSpPr>
          <p:nvPr>
            <p:ph type="title"/>
          </p:nvPr>
        </p:nvSpPr>
        <p:spPr/>
        <p:txBody>
          <a:bodyPr>
            <a:normAutofit/>
          </a:bodyPr>
          <a:lstStyle/>
          <a:p>
            <a:pPr algn="ctr"/>
            <a:r>
              <a:rPr lang="en-US" sz="6000" b="1" u="sng" dirty="0" smtClean="0"/>
              <a:t>DOL’S</a:t>
            </a:r>
            <a:endParaRPr lang="en-US" sz="6000" b="1" u="sng" dirty="0"/>
          </a:p>
        </p:txBody>
      </p:sp>
      <p:sp>
        <p:nvSpPr>
          <p:cNvPr id="3" name="Content Placeholder 2"/>
          <p:cNvSpPr>
            <a:spLocks noGrp="1"/>
          </p:cNvSpPr>
          <p:nvPr>
            <p:ph idx="1"/>
          </p:nvPr>
        </p:nvSpPr>
        <p:spPr>
          <a:xfrm>
            <a:off x="1250831" y="1377050"/>
            <a:ext cx="5357004" cy="5610345"/>
          </a:xfrm>
        </p:spPr>
        <p:txBody>
          <a:bodyPr/>
          <a:lstStyle/>
          <a:p>
            <a:pPr marL="0" indent="0" algn="ctr">
              <a:buNone/>
            </a:pPr>
            <a:r>
              <a:rPr lang="en-US" u="sng" dirty="0" smtClean="0"/>
              <a:t>7</a:t>
            </a:r>
            <a:r>
              <a:rPr lang="en-US" u="sng" baseline="30000" dirty="0" smtClean="0"/>
              <a:t>th</a:t>
            </a:r>
            <a:r>
              <a:rPr lang="en-US" u="sng" dirty="0" smtClean="0"/>
              <a:t> Grade</a:t>
            </a:r>
          </a:p>
          <a:p>
            <a:r>
              <a:rPr lang="en-US" sz="4400" dirty="0" smtClean="0"/>
              <a:t>I will complete an exit slip through the use of a written assessment over photosynthesis.</a:t>
            </a:r>
            <a:endParaRPr lang="en-US" sz="4400" dirty="0"/>
          </a:p>
        </p:txBody>
      </p:sp>
      <p:sp>
        <p:nvSpPr>
          <p:cNvPr id="4" name="Content Placeholder 2"/>
          <p:cNvSpPr txBox="1">
            <a:spLocks/>
          </p:cNvSpPr>
          <p:nvPr/>
        </p:nvSpPr>
        <p:spPr>
          <a:xfrm>
            <a:off x="6189452" y="1377050"/>
            <a:ext cx="5357004" cy="5610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u="sng" dirty="0" smtClean="0"/>
              <a:t>6</a:t>
            </a:r>
            <a:r>
              <a:rPr lang="en-US" u="sng" baseline="30000" dirty="0" smtClean="0"/>
              <a:t>th</a:t>
            </a:r>
            <a:r>
              <a:rPr lang="en-US" u="sng" dirty="0" smtClean="0"/>
              <a:t> Grade</a:t>
            </a:r>
          </a:p>
          <a:p>
            <a:r>
              <a:rPr lang="en-US" sz="4400" dirty="0" smtClean="0"/>
              <a:t>I will complete an exit slip to explain how a sedimentary rock is formed.</a:t>
            </a:r>
            <a:endParaRPr lang="en-US" sz="4400" dirty="0"/>
          </a:p>
        </p:txBody>
      </p:sp>
    </p:spTree>
    <p:extLst>
      <p:ext uri="{BB962C8B-B14F-4D97-AF65-F5344CB8AC3E}">
        <p14:creationId xmlns:p14="http://schemas.microsoft.com/office/powerpoint/2010/main" val="1985467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prstClr val="black"/>
              <a:schemeClr val="bg1">
                <a:tint val="45000"/>
                <a:satMod val="400000"/>
              </a:schemeClr>
            </a:duotone>
          </a:blip>
          <a:stretch>
            <a:fillRect/>
          </a:stretch>
        </p:blipFill>
        <p:spPr>
          <a:xfrm>
            <a:off x="0" y="-258792"/>
            <a:ext cx="12508302" cy="7116791"/>
          </a:xfrm>
          <a:prstGeom prst="rect">
            <a:avLst/>
          </a:prstGeom>
        </p:spPr>
      </p:pic>
      <p:sp>
        <p:nvSpPr>
          <p:cNvPr id="2" name="Title 1"/>
          <p:cNvSpPr>
            <a:spLocks noGrp="1"/>
          </p:cNvSpPr>
          <p:nvPr>
            <p:ph type="title"/>
          </p:nvPr>
        </p:nvSpPr>
        <p:spPr/>
        <p:txBody>
          <a:bodyPr/>
          <a:lstStyle/>
          <a:p>
            <a:pPr algn="ctr"/>
            <a:r>
              <a:rPr lang="en-US" u="sng" dirty="0" smtClean="0"/>
              <a:t>TEK’S</a:t>
            </a:r>
            <a:endParaRPr lang="en-US" u="sng" dirty="0"/>
          </a:p>
        </p:txBody>
      </p:sp>
      <p:sp>
        <p:nvSpPr>
          <p:cNvPr id="3" name="Content Placeholder 2"/>
          <p:cNvSpPr>
            <a:spLocks noGrp="1"/>
          </p:cNvSpPr>
          <p:nvPr>
            <p:ph idx="1"/>
          </p:nvPr>
        </p:nvSpPr>
        <p:spPr>
          <a:xfrm>
            <a:off x="1019356" y="1293962"/>
            <a:ext cx="5167222" cy="4675967"/>
          </a:xfrm>
        </p:spPr>
        <p:txBody>
          <a:bodyPr>
            <a:noAutofit/>
          </a:bodyPr>
          <a:lstStyle/>
          <a:p>
            <a:pPr algn="ctr"/>
            <a:r>
              <a:rPr lang="en-US" sz="4000" dirty="0" smtClean="0"/>
              <a:t>7.5A</a:t>
            </a:r>
          </a:p>
          <a:p>
            <a:pPr algn="ctr"/>
            <a:r>
              <a:rPr lang="en-US" sz="4000" dirty="0" smtClean="0"/>
              <a:t>Recognize that radiant energy from the sun is transformed into chemical energy through the process of photosynthesis</a:t>
            </a:r>
            <a:endParaRPr lang="en-US" sz="4000" dirty="0"/>
          </a:p>
        </p:txBody>
      </p:sp>
      <p:sp>
        <p:nvSpPr>
          <p:cNvPr id="4" name="Content Placeholder 2"/>
          <p:cNvSpPr txBox="1">
            <a:spLocks/>
          </p:cNvSpPr>
          <p:nvPr/>
        </p:nvSpPr>
        <p:spPr>
          <a:xfrm>
            <a:off x="6186578" y="1293961"/>
            <a:ext cx="5167222" cy="46759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4000" dirty="0" smtClean="0"/>
              <a:t>6.10 B</a:t>
            </a:r>
          </a:p>
          <a:p>
            <a:pPr algn="ctr"/>
            <a:r>
              <a:rPr lang="en-US" sz="4000" dirty="0" smtClean="0"/>
              <a:t>Classify rocks as metamorphic, igneous, or sedimentary by the processes of their formation.</a:t>
            </a:r>
            <a:endParaRPr lang="en-US" sz="4000" dirty="0"/>
          </a:p>
        </p:txBody>
      </p:sp>
    </p:spTree>
    <p:extLst>
      <p:ext uri="{BB962C8B-B14F-4D97-AF65-F5344CB8AC3E}">
        <p14:creationId xmlns:p14="http://schemas.microsoft.com/office/powerpoint/2010/main" val="138816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27" y="-207034"/>
            <a:ext cx="11972027" cy="5702059"/>
          </a:xfrm>
        </p:spPr>
        <p:txBody>
          <a:bodyPr>
            <a:normAutofit/>
          </a:bodyPr>
          <a:lstStyle/>
          <a:p>
            <a:r>
              <a:rPr lang="en-US" u="sng" dirty="0" smtClean="0"/>
              <a:t>7</a:t>
            </a:r>
            <a:r>
              <a:rPr lang="en-US" u="sng" baseline="30000" dirty="0" smtClean="0"/>
              <a:t>th</a:t>
            </a:r>
            <a:r>
              <a:rPr lang="en-US" u="sng" dirty="0" smtClean="0"/>
              <a:t> Grade</a:t>
            </a:r>
            <a:br>
              <a:rPr lang="en-US" u="sng" dirty="0" smtClean="0"/>
            </a:br>
            <a:r>
              <a:rPr lang="en-US" sz="4000" dirty="0" smtClean="0"/>
              <a:t>1.Complete the vocabulary section of your photosynthesis foldable.</a:t>
            </a:r>
            <a:br>
              <a:rPr lang="en-US" sz="4000" dirty="0" smtClean="0"/>
            </a:br>
            <a:r>
              <a:rPr lang="en-US" sz="4000" i="1" dirty="0" smtClean="0"/>
              <a:t>You may use the video link below, TX Fusion Textbook </a:t>
            </a:r>
            <a:br>
              <a:rPr lang="en-US" sz="4000" i="1" dirty="0" smtClean="0"/>
            </a:br>
            <a:r>
              <a:rPr lang="en-US" sz="4000" i="1" dirty="0" smtClean="0"/>
              <a:t>read the directions on the foldable carefully to know what goes where.</a:t>
            </a:r>
            <a:br>
              <a:rPr lang="en-US" sz="4000" i="1" dirty="0" smtClean="0"/>
            </a:br>
            <a:r>
              <a:rPr lang="en-US" sz="4000" i="1" dirty="0" smtClean="0"/>
              <a:t>2. Complete the </a:t>
            </a:r>
            <a:r>
              <a:rPr lang="en-US" sz="4000" i="1" dirty="0" err="1" smtClean="0"/>
              <a:t>Studyjams</a:t>
            </a:r>
            <a:r>
              <a:rPr lang="en-US" sz="4000" i="1" dirty="0" smtClean="0"/>
              <a:t> photosynthesis test that goes with the video, turn in for a grade / Write out the entire answer, not just A/B/C/D</a:t>
            </a:r>
            <a:endParaRPr lang="en-US" sz="4000" i="1" dirty="0"/>
          </a:p>
        </p:txBody>
      </p:sp>
      <p:sp>
        <p:nvSpPr>
          <p:cNvPr id="3" name="Content Placeholder 2"/>
          <p:cNvSpPr>
            <a:spLocks noGrp="1"/>
          </p:cNvSpPr>
          <p:nvPr>
            <p:ph idx="1"/>
          </p:nvPr>
        </p:nvSpPr>
        <p:spPr>
          <a:xfrm>
            <a:off x="189780" y="4787660"/>
            <a:ext cx="11507637" cy="3209476"/>
          </a:xfrm>
        </p:spPr>
        <p:txBody>
          <a:bodyPr/>
          <a:lstStyle/>
          <a:p>
            <a:pPr marL="0" indent="0">
              <a:buNone/>
            </a:pPr>
            <a:endParaRPr lang="en-US" dirty="0" smtClean="0">
              <a:hlinkClick r:id="rId2"/>
            </a:endParaRPr>
          </a:p>
          <a:p>
            <a:r>
              <a:rPr lang="en-US" sz="4000" dirty="0" smtClean="0">
                <a:hlinkClick r:id="rId2"/>
              </a:rPr>
              <a:t>http://studyjams.scholastic.com/studyjams/jams/science/plants/photosynthesis.htm</a:t>
            </a:r>
            <a:endParaRPr lang="en-US" sz="4000" dirty="0" smtClean="0"/>
          </a:p>
          <a:p>
            <a:endParaRPr lang="en-US" dirty="0"/>
          </a:p>
        </p:txBody>
      </p:sp>
    </p:spTree>
    <p:extLst>
      <p:ext uri="{BB962C8B-B14F-4D97-AF65-F5344CB8AC3E}">
        <p14:creationId xmlns:p14="http://schemas.microsoft.com/office/powerpoint/2010/main" val="212672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r>
              <a:rPr lang="en-US" baseline="30000" dirty="0" smtClean="0"/>
              <a:t>th</a:t>
            </a:r>
            <a:r>
              <a:rPr lang="en-US" dirty="0" smtClean="0"/>
              <a:t> Grade</a:t>
            </a:r>
            <a:endParaRPr lang="en-US" dirty="0"/>
          </a:p>
        </p:txBody>
      </p:sp>
      <p:sp>
        <p:nvSpPr>
          <p:cNvPr id="3" name="Content Placeholder 2"/>
          <p:cNvSpPr>
            <a:spLocks noGrp="1"/>
          </p:cNvSpPr>
          <p:nvPr>
            <p:ph idx="1"/>
          </p:nvPr>
        </p:nvSpPr>
        <p:spPr/>
        <p:txBody>
          <a:bodyPr/>
          <a:lstStyle/>
          <a:p>
            <a:r>
              <a:rPr lang="en-US" dirty="0" smtClean="0"/>
              <a:t>Scavenger hunt Corrections</a:t>
            </a:r>
          </a:p>
          <a:p>
            <a:r>
              <a:rPr lang="en-US" dirty="0" smtClean="0"/>
              <a:t>Use information collected from scavenger hunt to complete vocabulary section of foldable, may also use textbooks</a:t>
            </a:r>
          </a:p>
          <a:p>
            <a:r>
              <a:rPr lang="en-US" dirty="0" smtClean="0"/>
              <a:t>Rock Cycle Interactive to also assist with foldable below..</a:t>
            </a:r>
          </a:p>
          <a:p>
            <a:r>
              <a:rPr lang="en-US" dirty="0" smtClean="0">
                <a:hlinkClick r:id="rId2"/>
              </a:rPr>
              <a:t>http://www.bbc.co.uk/bitesize/ks3/science/environment_earth_universe/rock_cycle/activity/</a:t>
            </a:r>
            <a:endParaRPr lang="en-US" dirty="0" smtClean="0"/>
          </a:p>
          <a:p>
            <a:endParaRPr lang="en-US" dirty="0"/>
          </a:p>
        </p:txBody>
      </p:sp>
    </p:spTree>
    <p:extLst>
      <p:ext uri="{BB962C8B-B14F-4D97-AF65-F5344CB8AC3E}">
        <p14:creationId xmlns:p14="http://schemas.microsoft.com/office/powerpoint/2010/main" val="4106317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208</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Adobe Gothic Std B</vt:lpstr>
      <vt:lpstr>Arial</vt:lpstr>
      <vt:lpstr>Calibri</vt:lpstr>
      <vt:lpstr>Calibri Light</vt:lpstr>
      <vt:lpstr>Office Theme</vt:lpstr>
      <vt:lpstr>Jan. 11, 2018</vt:lpstr>
      <vt:lpstr>Agenda</vt:lpstr>
      <vt:lpstr>LO’S</vt:lpstr>
      <vt:lpstr>DOL’S</vt:lpstr>
      <vt:lpstr>TEK’S</vt:lpstr>
      <vt:lpstr>7th Grade 1.Complete the vocabulary section of your photosynthesis foldable. You may use the video link below, TX Fusion Textbook  read the directions on the foldable carefully to know what goes where. 2. Complete the Studyjams photosynthesis test that goes with the video, turn in for a grade / Write out the entire answer, not just A/B/C/D</vt:lpstr>
      <vt:lpstr>6th Grade</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11, 2018</dc:title>
  <dc:creator>Dallas ISD</dc:creator>
  <cp:lastModifiedBy>Pease, Katherine J</cp:lastModifiedBy>
  <cp:revision>8</cp:revision>
  <cp:lastPrinted>2018-01-11T00:08:02Z</cp:lastPrinted>
  <dcterms:created xsi:type="dcterms:W3CDTF">2018-01-10T22:42:23Z</dcterms:created>
  <dcterms:modified xsi:type="dcterms:W3CDTF">2018-01-11T00:09:07Z</dcterms:modified>
</cp:coreProperties>
</file>