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712FD34-94C4-43BA-A8EF-2225C42BC595}" type="datetimeFigureOut">
              <a:rPr lang="en-US" smtClean="0"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DB8E9C-3DD1-4886-82FB-87C8BC6F2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07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46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583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3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6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45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2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12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8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363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63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1FB39-E364-4D64-A6E7-412A15EBDB0E}" type="datetimeFigureOut">
              <a:rPr lang="en-US" smtClean="0"/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72C81-2436-4F74-AFF1-4125F9938D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82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much work? 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33400"/>
            <a:ext cx="9144000" cy="6324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Objective: We will generate a lab that requires work to done using various amounts of force.  We will create a lab report to determine how to solve to for work.</a:t>
            </a:r>
            <a:endParaRPr lang="en-US" dirty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Work=Force * Distance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Procedure: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Collect needed materials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1 metal pan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1 piece string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1 spring scale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1 Triple Beam Balance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3 or more objects of various  mass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Lab journal / pen or pencil  that works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1 meter stick</a:t>
            </a:r>
          </a:p>
          <a:p>
            <a:pPr lvl="1"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1 piece of chalk</a:t>
            </a:r>
          </a:p>
          <a:p>
            <a:pPr lvl="1"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40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dirty="0" smtClean="0"/>
              <a:t>2. Estimate which object will require the most work to move it a  pre-determined length. Record in journal</a:t>
            </a:r>
          </a:p>
          <a:p>
            <a:r>
              <a:rPr lang="en-US" dirty="0" smtClean="0"/>
              <a:t>3. Measure out 1 meter on top of lab table, mark start and end with chalk</a:t>
            </a:r>
          </a:p>
          <a:p>
            <a:r>
              <a:rPr lang="en-US" dirty="0" smtClean="0"/>
              <a:t>4. (Teacher will Model how to set up lab) connect string onto end of metal pan</a:t>
            </a:r>
          </a:p>
          <a:p>
            <a:r>
              <a:rPr lang="en-US" dirty="0" smtClean="0"/>
              <a:t>5. attach spring scale to end of string, put pan at start line, record amount of force at start</a:t>
            </a:r>
          </a:p>
          <a:p>
            <a:r>
              <a:rPr lang="en-US" dirty="0" smtClean="0"/>
              <a:t>6. use spring scale to pull metal pan across table till it passes the end line, record force used at end of pull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301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800" cy="6126163"/>
          </a:xfrm>
        </p:spPr>
        <p:txBody>
          <a:bodyPr/>
          <a:lstStyle/>
          <a:p>
            <a:r>
              <a:rPr lang="en-US" dirty="0" smtClean="0"/>
              <a:t>7. Continue steps 4-6 using a different object in the pan each time, record findings</a:t>
            </a:r>
          </a:p>
          <a:p>
            <a:r>
              <a:rPr lang="en-US" dirty="0" smtClean="0"/>
              <a:t>8.  Use information gathered to solve for amount of work done</a:t>
            </a:r>
          </a:p>
          <a:p>
            <a:r>
              <a:rPr lang="en-US" dirty="0" smtClean="0"/>
              <a:t>9. Record answers in chart.</a:t>
            </a:r>
          </a:p>
          <a:p>
            <a:r>
              <a:rPr lang="en-US" dirty="0" smtClean="0"/>
              <a:t>10. Use information gathered to answer questions to follow.</a:t>
            </a:r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85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Questions to Answer…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6096000"/>
          </a:xfrm>
        </p:spPr>
        <p:txBody>
          <a:bodyPr/>
          <a:lstStyle/>
          <a:p>
            <a:r>
              <a:rPr lang="en-US" dirty="0" smtClean="0"/>
              <a:t>1. Were your estimations at the beginning of the lab correct? Explain</a:t>
            </a:r>
          </a:p>
          <a:p>
            <a:r>
              <a:rPr lang="en-US" dirty="0" smtClean="0"/>
              <a:t>2. Which object required the most work to make it move? Explain Why?</a:t>
            </a:r>
          </a:p>
          <a:p>
            <a:r>
              <a:rPr lang="en-US" dirty="0" smtClean="0"/>
              <a:t>3. Which Object required the least amount of work to make it move? Explain why?</a:t>
            </a:r>
          </a:p>
          <a:p>
            <a:r>
              <a:rPr lang="en-US" dirty="0" smtClean="0"/>
              <a:t>4. Tell me how this information can be used in your every day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7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266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much work? Lab</vt:lpstr>
      <vt:lpstr>PowerPoint Presentation</vt:lpstr>
      <vt:lpstr>PowerPoint Presentation</vt:lpstr>
      <vt:lpstr>Questions to Answer…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work? Lab</dc:title>
  <dc:creator>User</dc:creator>
  <cp:lastModifiedBy>User</cp:lastModifiedBy>
  <cp:revision>2</cp:revision>
  <cp:lastPrinted>2013-09-30T21:01:59Z</cp:lastPrinted>
  <dcterms:created xsi:type="dcterms:W3CDTF">2013-09-30T20:48:39Z</dcterms:created>
  <dcterms:modified xsi:type="dcterms:W3CDTF">2013-09-30T21:02:05Z</dcterms:modified>
</cp:coreProperties>
</file>