
<file path=[Content_Types].xml><?xml version="1.0" encoding="utf-8"?>
<Types xmlns="http://schemas.openxmlformats.org/package/2006/content-types"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officedocument.presentationml.presProps+xml" PartName="/ppt/presProps.xml"/>
  <Override ContentType="application/vnd.openxmlformats-officedocument.presentationml.presentation.main+xml" PartName="/ppt/presentation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tableStyles+xml" PartName="/ppt/tableStyles.xml"/>
  <Override ContentType="application/vnd.openxmlformats-officedocument.presentationml.viewProps+xml" PartName="/ppt/viewProps.xml"/>
  <Override ContentType="application/vnd.openxmlformats-officedocument.theme+xml" PartName="/ppt/theme/theme1.xml"/>
</Types>
</file>

<file path=_rels/.rels><?xml version="1.0" encoding="UTF-8" standalone="yes"?><Relationships xmlns="http://schemas.openxmlformats.org/package/2006/relationships"><Relationship Id="rId2" Target="ppt/presentation.xml" Type="http://schemas.openxmlformats.org/officeDocument/2006/relationships/officeDocument"/><Relationship Id="rId1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59" r:id="rId5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</p:sldIdLst>
  <p:sldSz cx="9144000" cy="6858000" type="screen4x3"/>
  <p:notesSz cx="6858000" cy="9144000"/>
  <p:defaultTextStyle>
    <a:lvl1pPr algn="l" defTabSz="914400" fontAlgn="base" indent="0" marL="0" rtl="0">
      <a:lnSpc>
        <a:spcPct val="100000"/>
      </a:lnSpc>
      <a:spcBef>
        <a:spcPct val="0"/>
      </a:spcBef>
      <a:spcAft>
        <a:spcPct val="0"/>
      </a:spcAft>
      <a:buNone/>
      <a:defRPr b="0" baseline="0" dirty="0" i="0" lang="en-US" smtClean="0" sz="2400" u="none">
        <a:solidFill>
          <a:schemeClr val="tx1"/>
        </a:solidFill>
        <a:latin charset="0" pitchFamily="18" typeface="Times New Roman"/>
      </a:defRPr>
    </a:lvl1pPr>
    <a:lvl2pPr indent="0" marL="457200">
      <a:lnSpc>
        <a:spcPct val="100000"/>
      </a:lnSpc>
      <a:spcBef>
        <a:spcPct val="0"/>
      </a:spcBef>
      <a:spcAft>
        <a:spcPct val="0"/>
      </a:spcAft>
      <a:buNone/>
      <a:defRPr b="0" dirty="0" i="0" lang="en-US" smtClean="0" sz="2400" u="none">
        <a:solidFill>
          <a:schemeClr val="tx1"/>
        </a:solidFill>
        <a:latin charset="0" pitchFamily="18" typeface="Times New Roman"/>
      </a:defRPr>
    </a:lvl2pPr>
    <a:lvl3pPr indent="0" marL="914400">
      <a:lnSpc>
        <a:spcPct val="100000"/>
      </a:lnSpc>
      <a:spcBef>
        <a:spcPct val="0"/>
      </a:spcBef>
      <a:spcAft>
        <a:spcPct val="0"/>
      </a:spcAft>
      <a:buNone/>
      <a:defRPr b="0" dirty="0" i="0" lang="en-US" smtClean="0" sz="2400" u="none">
        <a:solidFill>
          <a:schemeClr val="tx1"/>
        </a:solidFill>
        <a:latin charset="0" pitchFamily="18" typeface="Times New Roman"/>
      </a:defRPr>
    </a:lvl3pPr>
    <a:lvl4pPr indent="0" marL="1371600">
      <a:lnSpc>
        <a:spcPct val="100000"/>
      </a:lnSpc>
      <a:spcBef>
        <a:spcPct val="0"/>
      </a:spcBef>
      <a:spcAft>
        <a:spcPct val="0"/>
      </a:spcAft>
      <a:buNone/>
      <a:defRPr b="0" dirty="0" i="0" lang="en-US" smtClean="0" sz="2400" u="none">
        <a:solidFill>
          <a:schemeClr val="tx1"/>
        </a:solidFill>
        <a:latin charset="0" pitchFamily="18" typeface="Times New Roman"/>
      </a:defRPr>
    </a:lvl4pPr>
    <a:lvl5pPr indent="0" marL="1828800">
      <a:lnSpc>
        <a:spcPct val="100000"/>
      </a:lnSpc>
      <a:spcBef>
        <a:spcPct val="0"/>
      </a:spcBef>
      <a:spcAft>
        <a:spcPct val="0"/>
      </a:spcAft>
      <a:buNone/>
      <a:defRPr b="0" dirty="0" i="0" lang="en-US" smtClean="0" sz="2400" u="none">
        <a:solidFill>
          <a:schemeClr val="tx1"/>
        </a:solidFill>
        <a:latin charset="0" pitchFamily="18" typeface="Times New Roman"/>
      </a:defRPr>
    </a:lvl5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E6D2B1F8-32DD-E4CC-2DBD-4133E48E330E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</p:viewPr>
</file>

<file path=ppt/_rels/presentation.xml.rels><?xml version="1.0" encoding="UTF-8" standalone="yes"?><Relationships xmlns="http://schemas.openxmlformats.org/package/2006/relationships"><Relationship Id="rId24" Target="slides/slide19.xml" Type="http://schemas.openxmlformats.org/officeDocument/2006/relationships/slide"/><Relationship Id="rId21" Target="slides/slide16.xml" Type="http://schemas.openxmlformats.org/officeDocument/2006/relationships/slide"/><Relationship Id="rId19" Target="slides/slide14.xml" Type="http://schemas.openxmlformats.org/officeDocument/2006/relationships/slide"/><Relationship Id="rId20" Target="slides/slide15.xml" Type="http://schemas.openxmlformats.org/officeDocument/2006/relationships/slide"/><Relationship Id="rId18" Target="slides/slide13.xml" Type="http://schemas.openxmlformats.org/officeDocument/2006/relationships/slide"/><Relationship Id="rId17" Target="slides/slide12.xml" Type="http://schemas.openxmlformats.org/officeDocument/2006/relationships/slide"/><Relationship Id="rId16" Target="slides/slide11.xml" Type="http://schemas.openxmlformats.org/officeDocument/2006/relationships/slide"/><Relationship Id="rId15" Target="slides/slide10.xml" Type="http://schemas.openxmlformats.org/officeDocument/2006/relationships/slide"/><Relationship Id="rId14" Target="slides/slide9.xml" Type="http://schemas.openxmlformats.org/officeDocument/2006/relationships/slide"/><Relationship Id="rId13" Target="slides/slide8.xml" Type="http://schemas.openxmlformats.org/officeDocument/2006/relationships/slide"/><Relationship Id="rId12" Target="slides/slide7.xml" Type="http://schemas.openxmlformats.org/officeDocument/2006/relationships/slide"/><Relationship Id="rId11" Target="slides/slide6.xml" Type="http://schemas.openxmlformats.org/officeDocument/2006/relationships/slide"/><Relationship Id="rId10" Target="slides/slide5.xml" Type="http://schemas.openxmlformats.org/officeDocument/2006/relationships/slide"/><Relationship Id="rId9" Target="slides/slide4.xml" Type="http://schemas.openxmlformats.org/officeDocument/2006/relationships/slide"/><Relationship Id="rId8" Target="slides/slide3.xml" Type="http://schemas.openxmlformats.org/officeDocument/2006/relationships/slide"/><Relationship Id="rId7" Target="slides/slide2.xml" Type="http://schemas.openxmlformats.org/officeDocument/2006/relationships/slide"/><Relationship Id="rId6" Target="slides/slide1.xml" Type="http://schemas.openxmlformats.org/officeDocument/2006/relationships/slide"/><Relationship Id="rId5" Target="slideMasters/slideMaster1.xml" Type="http://schemas.openxmlformats.org/officeDocument/2006/relationships/slideMaster"/><Relationship Id="rId4" Target="tableStyles.xml" Type="http://schemas.openxmlformats.org/officeDocument/2006/relationships/tableStyles"/><Relationship Id="rId3" Target="presProps.xml" Type="http://schemas.openxmlformats.org/officeDocument/2006/relationships/presProps"/><Relationship Id="rId23" Target="slides/slide18.xml" Type="http://schemas.openxmlformats.org/officeDocument/2006/relationships/slide"/><Relationship Id="rId2" Target="viewProps.xml" Type="http://schemas.openxmlformats.org/officeDocument/2006/relationships/viewProps"/><Relationship Id="rId22" Target="slides/slide17.xml" Type="http://schemas.openxmlformats.org/officeDocument/2006/relationships/slide"/><Relationship Id="rId1" Target="theme/theme1.xml" Type="http://schemas.openxmlformats.org/officeDocument/2006/relationships/theme"/></Relationships>
</file>

<file path=ppt/slideLayouts/_rels/slideLayout1.xml.rels><?xml version="1.0" encoding="UTF-8" standalone="yes"?>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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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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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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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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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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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numCol="1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idx="1" type="subTitle"/>
          </p:nvPr>
        </p:nvSpPr>
        <p:spPr>
          <a:xfrm>
            <a:off x="1371600" y="3886200"/>
            <a:ext cx="6400800" cy="1752600"/>
          </a:xfrm>
        </p:spPr>
        <p:txBody>
          <a:bodyPr numCol="1"/>
          <a:lstStyle>
            <a:lvl1pPr algn="ctr" indent="0" marL="0">
              <a:buNone/>
              <a:defRPr/>
            </a:lvl1pPr>
            <a:lvl2pPr algn="ctr" indent="0" marL="457200">
              <a:buNone/>
              <a:defRPr/>
            </a:lvl2pPr>
            <a:lvl3pPr algn="ctr" indent="0" marL="914400">
              <a:buNone/>
              <a:defRPr/>
            </a:lvl3pPr>
            <a:lvl4pPr algn="ctr" indent="0" marL="1371600">
              <a:buNone/>
              <a:defRPr/>
            </a:lvl4pPr>
            <a:lvl5pPr algn="ctr" indent="0" marL="1828800">
              <a:buNone/>
              <a:defRPr/>
            </a:lvl5pPr>
            <a:lvl6pPr algn="ctr" indent="0" marL="2286000">
              <a:buNone/>
              <a:defRPr/>
            </a:lvl6pPr>
            <a:lvl7pPr algn="ctr" indent="0" marL="2743200">
              <a:buNone/>
              <a:defRPr/>
            </a:lvl7pPr>
            <a:lvl8pPr algn="ctr" indent="0" marL="3200400">
              <a:buNone/>
              <a:defRPr/>
            </a:lvl8pPr>
            <a:lvl9pPr algn="ctr" indent="0" marL="3657600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idx="10" sz="half" type="dt"/>
          </p:nvPr>
        </p:nvSpPr>
        <p:spPr/>
        <p:txBody>
          <a:bodyPr numCol="1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idx="11" sz="quarter" type="ftr"/>
          </p:nvPr>
        </p:nvSpPr>
        <p:spPr/>
        <p:txBody>
          <a:bodyPr numCol="1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idx="12" sz="quarter" type="sldNum"/>
          </p:nvPr>
        </p:nvSpPr>
        <p:spPr/>
        <p:txBody>
          <a:bodyPr numCol="1"/>
          <a:lstStyle>
            <a:lvl1pPr>
              <a:defRPr/>
            </a:lvl1pPr>
          </a:lstStyle>
          <a:p>
            <a:fld id="{C9600221-B624-45B7-9E68-D1D79752583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idx="1" orient="vert" type="body"/>
          </p:nvPr>
        </p:nvSpPr>
        <p:spPr/>
        <p:txBody>
          <a:bodyPr numCol="1"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idx="10" sz="half" type="dt"/>
          </p:nvPr>
        </p:nvSpPr>
        <p:spPr/>
        <p:txBody>
          <a:bodyPr numCol="1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idx="11" sz="quarter" type="ftr"/>
          </p:nvPr>
        </p:nvSpPr>
        <p:spPr/>
        <p:txBody>
          <a:bodyPr numCol="1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idx="12" sz="quarter" type="sldNum"/>
          </p:nvPr>
        </p:nvSpPr>
        <p:spPr/>
        <p:txBody>
          <a:bodyPr numCol="1"/>
          <a:lstStyle>
            <a:lvl1pPr>
              <a:defRPr/>
            </a:lvl1pPr>
          </a:lstStyle>
          <a:p>
            <a:fld id="{C543D10D-1B83-4EE9-8835-AFAF7628ADB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itleAnd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orient="vert" type="title"/>
          </p:nvPr>
        </p:nvSpPr>
        <p:spPr>
          <a:xfrm>
            <a:off x="6629400" y="274638"/>
            <a:ext cx="2057400" cy="5851525"/>
          </a:xfrm>
        </p:spPr>
        <p:txBody>
          <a:bodyPr numCol="1"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idx="1" orient="vert" type="body"/>
          </p:nvPr>
        </p:nvSpPr>
        <p:spPr>
          <a:xfrm>
            <a:off x="457200" y="274638"/>
            <a:ext cx="6019800" cy="5851525"/>
          </a:xfrm>
        </p:spPr>
        <p:txBody>
          <a:bodyPr numCol="1"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idx="10" sz="half" type="dt"/>
          </p:nvPr>
        </p:nvSpPr>
        <p:spPr/>
        <p:txBody>
          <a:bodyPr numCol="1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idx="11" sz="quarter" type="ftr"/>
          </p:nvPr>
        </p:nvSpPr>
        <p:spPr/>
        <p:txBody>
          <a:bodyPr numCol="1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idx="12" sz="quarter" type="sldNum"/>
          </p:nvPr>
        </p:nvSpPr>
        <p:spPr/>
        <p:txBody>
          <a:bodyPr numCol="1"/>
          <a:lstStyle>
            <a:lvl1pPr>
              <a:defRPr/>
            </a:lvl1pPr>
          </a:lstStyle>
          <a:p>
            <a:fld id="{8A0F8399-60D2-4F5D-9CEE-64FA3803ED8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idx="10" sz="half" type="dt"/>
          </p:nvPr>
        </p:nvSpPr>
        <p:spPr/>
        <p:txBody>
          <a:bodyPr numCol="1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idx="11" sz="quarter" type="ftr"/>
          </p:nvPr>
        </p:nvSpPr>
        <p:spPr/>
        <p:txBody>
          <a:bodyPr numCol="1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idx="12" sz="quarter" type="sldNum"/>
          </p:nvPr>
        </p:nvSpPr>
        <p:spPr/>
        <p:txBody>
          <a:bodyPr numCol="1"/>
          <a:lstStyle>
            <a:lvl1pPr>
              <a:defRPr/>
            </a:lvl1pPr>
          </a:lstStyle>
          <a:p>
            <a:fld id="{A5BC7F78-48E6-4BBC-B0E1-56BD2A17FC9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 numCol="1"/>
          <a:lstStyle>
            <a:lvl1pPr algn="l">
              <a:defRPr b="1" cap="all"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idx="1" type="body"/>
          </p:nvPr>
        </p:nvSpPr>
        <p:spPr>
          <a:xfrm>
            <a:off x="722313" y="2906713"/>
            <a:ext cx="7772400" cy="1500187"/>
          </a:xfrm>
        </p:spPr>
        <p:txBody>
          <a:bodyPr anchor="b" numCol="1"/>
          <a:lstStyle>
            <a:lvl1pPr indent="0" mar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indent="0" marL="45720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indent="0" marL="9144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indent="0" marL="13716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indent="0" marL="18288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indent="0" marL="22860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indent="0" marL="27432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indent="0" marL="32004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indent="0" marL="36576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idx="10" sz="half" type="dt"/>
          </p:nvPr>
        </p:nvSpPr>
        <p:spPr/>
        <p:txBody>
          <a:bodyPr numCol="1"/>
          <a:lstStyle/>
          <a:p>
            <a:fld id="{4E83BA4B-50FE-4B84-AE64-D7F085A2A31A}" type="datetimeFigureOut">
              <a:rPr lang="en-US" smtClean="0"/>
              <a:t>2/4/2014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idx="11" sz="quarter" type="ftr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idx="12" sz="quarter" type="sldNum"/>
          </p:nvPr>
        </p:nvSpPr>
        <p:spPr/>
        <p:txBody>
          <a:bodyPr numCol="1"/>
          <a:lstStyle/>
          <a:p>
            <a:fld id="{FD6B306A-339E-4A68-B601-FE88844A1F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 sz="half"/>
          </p:nvPr>
        </p:nvSpPr>
        <p:spPr>
          <a:xfrm>
            <a:off x="457200" y="1600200"/>
            <a:ext cx="4038600" cy="4525963"/>
          </a:xfrm>
        </p:spPr>
        <p:txBody>
          <a:bodyPr numCol="1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2" sz="half"/>
          </p:nvPr>
        </p:nvSpPr>
        <p:spPr>
          <a:xfrm>
            <a:off x="4648200" y="1600200"/>
            <a:ext cx="4038600" cy="4525963"/>
          </a:xfrm>
        </p:spPr>
        <p:txBody>
          <a:bodyPr numCol="1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idx="10" sz="half" type="dt"/>
          </p:nvPr>
        </p:nvSpPr>
        <p:spPr/>
        <p:txBody>
          <a:bodyPr numCol="1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idx="11" sz="quarter" type="ftr"/>
          </p:nvPr>
        </p:nvSpPr>
        <p:spPr/>
        <p:txBody>
          <a:bodyPr numCol="1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idx="12" sz="quarter" type="sldNum"/>
          </p:nvPr>
        </p:nvSpPr>
        <p:spPr/>
        <p:txBody>
          <a:bodyPr numCol="1"/>
          <a:lstStyle>
            <a:lvl1pPr>
              <a:defRPr/>
            </a:lvl1pPr>
          </a:lstStyle>
          <a:p>
            <a:fld id="{146B05A8-4507-4941-A8ED-92C83DD237D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idx="1" type="body"/>
          </p:nvPr>
        </p:nvSpPr>
        <p:spPr>
          <a:xfrm>
            <a:off x="457200" y="1535113"/>
            <a:ext cx="4040188" cy="639762"/>
          </a:xfrm>
        </p:spPr>
        <p:txBody>
          <a:bodyPr anchor="b" numCol="1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2" sz="half"/>
          </p:nvPr>
        </p:nvSpPr>
        <p:spPr>
          <a:xfrm>
            <a:off x="457200" y="2174875"/>
            <a:ext cx="4040188" cy="3951288"/>
          </a:xfrm>
        </p:spPr>
        <p:txBody>
          <a:bodyPr numCol="1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idx="3" sz="quarter" type="body"/>
          </p:nvPr>
        </p:nvSpPr>
        <p:spPr>
          <a:xfrm>
            <a:off x="4645025" y="1535113"/>
            <a:ext cx="4041775" cy="639762"/>
          </a:xfrm>
        </p:spPr>
        <p:txBody>
          <a:bodyPr anchor="b" numCol="1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4" sz="quarter"/>
          </p:nvPr>
        </p:nvSpPr>
        <p:spPr>
          <a:xfrm>
            <a:off x="4645025" y="2174875"/>
            <a:ext cx="4041775" cy="3951288"/>
          </a:xfrm>
        </p:spPr>
        <p:txBody>
          <a:bodyPr numCol="1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idx="10" sz="half" type="dt"/>
          </p:nvPr>
        </p:nvSpPr>
        <p:spPr/>
        <p:txBody>
          <a:bodyPr numCol="1"/>
          <a:lstStyle/>
          <a:p>
            <a:fld id="{4E83BA4B-50FE-4B84-AE64-D7F085A2A31A}" type="datetimeFigureOut">
              <a:rPr lang="en-US" smtClean="0"/>
              <a:t>2/4/2014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idx="11" sz="quarter" type="ftr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idx="12" sz="quarter" type="sldNum"/>
          </p:nvPr>
        </p:nvSpPr>
        <p:spPr/>
        <p:txBody>
          <a:bodyPr numCol="1"/>
          <a:lstStyle/>
          <a:p>
            <a:fld id="{FD6B306A-339E-4A68-B601-FE88844A1F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idx="10" sz="half" type="dt"/>
          </p:nvPr>
        </p:nvSpPr>
        <p:spPr/>
        <p:txBody>
          <a:bodyPr numCol="1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idx="11" sz="quarter" type="ftr"/>
          </p:nvPr>
        </p:nvSpPr>
        <p:spPr/>
        <p:txBody>
          <a:bodyPr numCol="1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idx="12" sz="quarter" type="sldNum"/>
          </p:nvPr>
        </p:nvSpPr>
        <p:spPr/>
        <p:txBody>
          <a:bodyPr numCol="1"/>
          <a:lstStyle>
            <a:lvl1pPr>
              <a:defRPr/>
            </a:lvl1pPr>
          </a:lstStyle>
          <a:p>
            <a:fld id="{2D52B7B6-6F1B-4A62-B87E-81AD4998D87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idx="10" sz="half" type="dt"/>
          </p:nvPr>
        </p:nvSpPr>
        <p:spPr/>
        <p:txBody>
          <a:bodyPr numCol="1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idx="11" sz="quarter" type="ftr"/>
          </p:nvPr>
        </p:nvSpPr>
        <p:spPr/>
        <p:txBody>
          <a:bodyPr numCol="1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idx="12" sz="quarter" type="sldNum"/>
          </p:nvPr>
        </p:nvSpPr>
        <p:spPr/>
        <p:txBody>
          <a:bodyPr numCol="1"/>
          <a:lstStyle>
            <a:lvl1pPr>
              <a:defRPr/>
            </a:lvl1pPr>
          </a:lstStyle>
          <a:p>
            <a:fld id="{08F7B79A-4EA2-44AE-9F7F-F6A143AD223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 numCol="1"/>
          <a:lstStyle>
            <a:lvl1pPr algn="l">
              <a:defRPr b="1" sz="2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 numCol="1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idx="2" sz="half" type="body"/>
          </p:nvPr>
        </p:nvSpPr>
        <p:spPr>
          <a:xfrm>
            <a:off x="457200" y="1435100"/>
            <a:ext cx="3008313" cy="4691063"/>
          </a:xfrm>
        </p:spPr>
        <p:txBody>
          <a:bodyPr numCol="1"/>
          <a:lstStyle>
            <a:lvl1pPr indent="0" marL="0">
              <a:buNone/>
              <a:defRPr sz="1400"/>
            </a:lvl1pPr>
            <a:lvl2pPr indent="0" marL="457200">
              <a:buNone/>
              <a:defRPr sz="1200"/>
            </a:lvl2pPr>
            <a:lvl3pPr indent="0" marL="914400">
              <a:buNone/>
              <a:defRPr sz="1000"/>
            </a:lvl3pPr>
            <a:lvl4pPr indent="0" marL="1371600">
              <a:buNone/>
              <a:defRPr sz="900"/>
            </a:lvl4pPr>
            <a:lvl5pPr indent="0" marL="1828800">
              <a:buNone/>
              <a:defRPr sz="900"/>
            </a:lvl5pPr>
            <a:lvl6pPr indent="0" marL="2286000">
              <a:buNone/>
              <a:defRPr sz="900"/>
            </a:lvl6pPr>
            <a:lvl7pPr indent="0" marL="2743200">
              <a:buNone/>
              <a:defRPr sz="900"/>
            </a:lvl7pPr>
            <a:lvl8pPr indent="0" marL="3200400">
              <a:buNone/>
              <a:defRPr sz="900"/>
            </a:lvl8pPr>
            <a:lvl9pPr indent="0" marL="365760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idx="10" sz="half" type="dt"/>
          </p:nvPr>
        </p:nvSpPr>
        <p:spPr/>
        <p:txBody>
          <a:bodyPr numCol="1"/>
          <a:lstStyle/>
          <a:p>
            <a:fld id="{4E83BA4B-50FE-4B84-AE64-D7F085A2A31A}" type="datetimeFigureOut">
              <a:rPr lang="en-US" smtClean="0"/>
              <a:t>2/4/2014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idx="11" sz="quarter" type="ftr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idx="12" sz="quarter" type="sldNum"/>
          </p:nvPr>
        </p:nvSpPr>
        <p:spPr/>
        <p:txBody>
          <a:bodyPr numCol="1"/>
          <a:lstStyle/>
          <a:p>
            <a:fld id="{FD6B306A-339E-4A68-B601-FE88844A1F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pic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 numCol="1"/>
          <a:lstStyle>
            <a:lvl1pPr algn="l">
              <a:defRPr b="1" sz="2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idx="1" type="pic"/>
          </p:nvPr>
        </p:nvSpPr>
        <p:spPr>
          <a:xfrm>
            <a:off x="1792288" y="612775"/>
            <a:ext cx="5486400" cy="4114800"/>
          </a:xfrm>
        </p:spPr>
        <p:txBody>
          <a:bodyPr numCol="1"/>
          <a:lstStyle>
            <a:lvl1pPr indent="0" marL="0">
              <a:buNone/>
              <a:defRPr sz="3200"/>
            </a:lvl1pPr>
            <a:lvl2pPr indent="0" marL="457200">
              <a:buNone/>
              <a:defRPr sz="2800"/>
            </a:lvl2pPr>
            <a:lvl3pPr indent="0" marL="914400">
              <a:buNone/>
              <a:defRPr sz="2400"/>
            </a:lvl3pPr>
            <a:lvl4pPr indent="0" marL="1371600">
              <a:buNone/>
              <a:defRPr sz="2000"/>
            </a:lvl4pPr>
            <a:lvl5pPr indent="0" marL="1828800">
              <a:buNone/>
              <a:defRPr sz="2000"/>
            </a:lvl5pPr>
            <a:lvl6pPr indent="0" marL="2286000">
              <a:buNone/>
              <a:defRPr sz="2000"/>
            </a:lvl6pPr>
            <a:lvl7pPr indent="0" marL="2743200">
              <a:buNone/>
              <a:defRPr sz="2000"/>
            </a:lvl7pPr>
            <a:lvl8pPr indent="0" marL="3200400">
              <a:buNone/>
              <a:defRPr sz="2000"/>
            </a:lvl8pPr>
            <a:lvl9pPr indent="0" marL="365760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idx="2" sz="half" type="body"/>
          </p:nvPr>
        </p:nvSpPr>
        <p:spPr>
          <a:xfrm>
            <a:off x="1792288" y="5367338"/>
            <a:ext cx="5486400" cy="804862"/>
          </a:xfrm>
        </p:spPr>
        <p:txBody>
          <a:bodyPr numCol="1"/>
          <a:lstStyle>
            <a:lvl1pPr indent="0" marL="0">
              <a:buNone/>
              <a:defRPr sz="1400"/>
            </a:lvl1pPr>
            <a:lvl2pPr indent="0" marL="457200">
              <a:buNone/>
              <a:defRPr sz="1200"/>
            </a:lvl2pPr>
            <a:lvl3pPr indent="0" marL="914400">
              <a:buNone/>
              <a:defRPr sz="1000"/>
            </a:lvl3pPr>
            <a:lvl4pPr indent="0" marL="1371600">
              <a:buNone/>
              <a:defRPr sz="900"/>
            </a:lvl4pPr>
            <a:lvl5pPr indent="0" marL="1828800">
              <a:buNone/>
              <a:defRPr sz="900"/>
            </a:lvl5pPr>
            <a:lvl6pPr indent="0" marL="2286000">
              <a:buNone/>
              <a:defRPr sz="900"/>
            </a:lvl6pPr>
            <a:lvl7pPr indent="0" marL="2743200">
              <a:buNone/>
              <a:defRPr sz="900"/>
            </a:lvl7pPr>
            <a:lvl8pPr indent="0" marL="3200400">
              <a:buNone/>
              <a:defRPr sz="900"/>
            </a:lvl8pPr>
            <a:lvl9pPr indent="0" marL="365760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idx="10" sz="half" type="dt"/>
          </p:nvPr>
        </p:nvSpPr>
        <p:spPr/>
        <p:txBody>
          <a:bodyPr numCol="1"/>
          <a:lstStyle/>
          <a:p>
            <a:fld id="{4E83BA4B-50FE-4B84-AE64-D7F085A2A31A}" type="datetimeFigureOut">
              <a:rPr lang="en-US" smtClean="0"/>
              <a:t>2/4/2014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idx="11" sz="quarter" type="ftr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idx="12" sz="quarter" type="sldNum"/>
          </p:nvPr>
        </p:nvSpPr>
        <p:spPr/>
        <p:txBody>
          <a:bodyPr numCol="1"/>
          <a:lstStyle/>
          <a:p>
            <a:fld id="{FD6B306A-339E-4A68-B601-FE88844A1F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2" Target="../slideLayouts/slideLayout11.xml" Type="http://schemas.openxmlformats.org/officeDocument/2006/relationships/slideLayout"/><Relationship Id="rId11" Target="../slideLayouts/slideLayout10.xml" Type="http://schemas.openxmlformats.org/officeDocument/2006/relationships/slideLayout"/><Relationship Id="rId9" Target="../slideLayouts/slideLayout8.xml" Type="http://schemas.openxmlformats.org/officeDocument/2006/relationships/slideLayout"/><Relationship Id="rId10" Target="../slideLayouts/slideLayout9.xml" Type="http://schemas.openxmlformats.org/officeDocument/2006/relationships/slideLayout"/><Relationship Id="rId8" Target="../slideLayouts/slideLayout7.xml" Type="http://schemas.openxmlformats.org/officeDocument/2006/relationships/slideLayout"/><Relationship Id="rId7" Target="../slideLayouts/slideLayout6.xml" Type="http://schemas.openxmlformats.org/officeDocument/2006/relationships/slideLayout"/><Relationship Id="rId6" Target="../slideLayouts/slideLayout5.xml" Type="http://schemas.openxmlformats.org/officeDocument/2006/relationships/slideLayout"/><Relationship Id="rId5" Target="../slideLayouts/slideLayout4.xml" Type="http://schemas.openxmlformats.org/officeDocument/2006/relationships/slideLayout"/><Relationship Id="rId4" Target="../slideLayouts/slideLayout3.xml" Type="http://schemas.openxmlformats.org/officeDocument/2006/relationships/slideLayout"/><Relationship Id="rId3" Target="../slideLayouts/slideLayout2.xml" Type="http://schemas.openxmlformats.org/officeDocument/2006/relationships/slideLayout"/><Relationship Id="rId2" Target="../slideLayouts/slideLayout1.xml" Type="http://schemas.openxmlformats.org/officeDocument/2006/relationships/slideLayout"/><Relationship Id="rId1" Target="../theme/theme1.xml" Type="http://schemas.openxmlformats.org/officeDocument/2006/relationships/theme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Text Box 1"/>
          <p:cNvSpPr>
            <a:spLocks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ln>
            <a:noFill/>
          </a:ln>
        </p:spPr>
        <p:txBody>
          <a:bodyPr anchor="ctr" numCol="1"/>
          <a:lstStyle/>
          <a:p>
            <a:endParaRPr/>
          </a:p>
        </p:txBody>
      </p:sp>
      <p:sp>
        <p:nvSpPr>
          <p:cNvPr id="2" name="Text Box 2"/>
          <p:cNvSpPr>
            <a:spLocks/>
          </p:cNvSpPr>
          <p:nvPr>
            <p:ph idx="1" type="body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ln>
            <a:noFill/>
          </a:ln>
        </p:spPr>
        <p:txBody>
          <a:bodyPr numCol="1"/>
          <a:lstStyle/>
          <a:p>
            <a:endParaRPr/>
          </a:p>
          <a:p>
            <a:endParaRPr/>
          </a:p>
          <a:p>
            <a:endParaRPr/>
          </a:p>
          <a:p>
            <a:endParaRPr/>
          </a:p>
          <a:p>
            <a:endParaRPr/>
          </a:p>
        </p:txBody>
      </p:sp>
      <p:sp>
        <p:nvSpPr>
          <p:cNvPr id="3" name="Text Box 3"/>
          <p:cNvSpPr>
            <a:spLocks/>
          </p:cNvSpPr>
          <p:nvPr>
            <p:ph idx="2" sz="half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>
            <a:noFill/>
          </a:ln>
        </p:spPr>
        <p:txBody>
          <a:bodyPr numCol="1"/>
          <a:lstStyle/>
          <a:p>
            <a:pPr/>
            <a:r>
              <a:rPr dirty="0" lang="en-US" smtClean="0" sz="1400"/>
              <a:t>*</a:t>
            </a:r>
          </a:p>
        </p:txBody>
      </p:sp>
      <p:sp>
        <p:nvSpPr>
          <p:cNvPr id="4" name="Text Box 4"/>
          <p:cNvSpPr>
            <a:spLocks/>
          </p:cNvSpPr>
          <p:nvPr>
            <p:ph idx="3" sz="quarter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>
            <a:noFill/>
          </a:ln>
        </p:spPr>
        <p:txBody>
          <a:bodyPr numCol="1"/>
          <a:lstStyle/>
          <a:p>
            <a:pPr algn="ctr"/>
            <a:r>
              <a:rPr dirty="0" lang="en-US" smtClean="0" sz="1400"/>
              <a:t>*</a:t>
            </a:r>
          </a:p>
        </p:txBody>
      </p:sp>
      <p:sp>
        <p:nvSpPr>
          <p:cNvPr id="5" name="Text Box 5"/>
          <p:cNvSpPr>
            <a:spLocks/>
          </p:cNvSpPr>
          <p:nvPr>
            <p:ph idx="4" sz="quarter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>
            <a:noFill/>
          </a:ln>
        </p:spPr>
        <p:txBody>
          <a:bodyPr numCol="1"/>
          <a:lstStyle/>
          <a:p>
            <a:pPr algn="r"/>
            <a:r>
              <a:rPr dirty="0" lang="en-US" smtClean="0" sz="1400"/>
              <a:t>*</a:t>
            </a:r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</p:sldLayoutIdLst>
  <p:transition spd="slow">
    <p:wipe dir="r"/>
  </p:transition>
  <p:txStyles>
    <p:titleStyle>
      <a:lvl1pPr algn="ctr" defTabSz="914400" fontAlgn="base" indent="0" marL="0" rtl="0">
        <a:lnSpc>
          <a:spcPct val="100000"/>
        </a:lnSpc>
        <a:spcBef>
          <a:spcPct val="0"/>
        </a:spcBef>
        <a:spcAft>
          <a:spcPct val="0"/>
        </a:spcAft>
        <a:buNone/>
        <a:defRPr b="0" baseline="0" dirty="0" i="0" lang="en-US" smtClean="0" sz="4400" u="none">
          <a:solidFill>
            <a:schemeClr val="tx2"/>
          </a:solidFill>
          <a:latin charset="0" pitchFamily="18" typeface="Times New Roman"/>
        </a:defRPr>
      </a:lvl1pPr>
    </p:titleStyle>
    <p:bodyStyle>
      <a:lvl1pPr algn="l" defTabSz="914400" fontAlgn="base" indent="-342900" marL="342900" rtl="0">
        <a:lnSpc>
          <a:spcPct val="100000"/>
        </a:lnSpc>
        <a:spcBef>
          <a:spcPct val="20000"/>
        </a:spcBef>
        <a:spcAft>
          <a:spcPct val="0"/>
        </a:spcAft>
        <a:buChar char="•"/>
        <a:defRPr b="0" baseline="0" dirty="0" i="0" lang="en-US" smtClean="0" sz="3200" u="none">
          <a:solidFill>
            <a:schemeClr val="tx1"/>
          </a:solidFill>
          <a:latin charset="0" pitchFamily="18" typeface="Times New Roman"/>
        </a:defRPr>
      </a:lvl1pPr>
      <a:lvl2pPr indent="-285750" marL="742950">
        <a:lnSpc>
          <a:spcPct val="100000"/>
        </a:lnSpc>
        <a:spcBef>
          <a:spcPct val="20000"/>
        </a:spcBef>
        <a:spcAft>
          <a:spcPct val="0"/>
        </a:spcAft>
        <a:buChar char="–"/>
        <a:defRPr b="0" dirty="0" i="0" lang="en-US" smtClean="0" sz="2800" u="none">
          <a:solidFill>
            <a:schemeClr val="tx1"/>
          </a:solidFill>
          <a:latin charset="0" pitchFamily="18" typeface="Times New Roman"/>
        </a:defRPr>
      </a:lvl2pPr>
      <a:lvl3pPr indent="-228600" marL="1143000">
        <a:lnSpc>
          <a:spcPct val="100000"/>
        </a:lnSpc>
        <a:spcBef>
          <a:spcPct val="20000"/>
        </a:spcBef>
        <a:spcAft>
          <a:spcPct val="0"/>
        </a:spcAft>
        <a:buChar char="•"/>
        <a:defRPr b="0" dirty="0" i="0" lang="en-US" smtClean="0" sz="2400" u="none">
          <a:solidFill>
            <a:schemeClr val="tx1"/>
          </a:solidFill>
          <a:latin charset="0" pitchFamily="18" typeface="Times New Roman"/>
        </a:defRPr>
      </a:lvl3pPr>
      <a:lvl4pPr indent="-228600" marL="1600200">
        <a:lnSpc>
          <a:spcPct val="100000"/>
        </a:lnSpc>
        <a:spcBef>
          <a:spcPct val="20000"/>
        </a:spcBef>
        <a:spcAft>
          <a:spcPct val="0"/>
        </a:spcAft>
        <a:buChar char="–"/>
        <a:defRPr b="0" dirty="0" i="0" lang="en-US" smtClean="0" sz="2000" u="none">
          <a:solidFill>
            <a:schemeClr val="tx1"/>
          </a:solidFill>
          <a:latin charset="0" pitchFamily="18" typeface="Times New Roman"/>
        </a:defRPr>
      </a:lvl4pPr>
      <a:lvl5pPr indent="-228600" marL="2057400">
        <a:lnSpc>
          <a:spcPct val="100000"/>
        </a:lnSpc>
        <a:spcBef>
          <a:spcPct val="20000"/>
        </a:spcBef>
        <a:spcAft>
          <a:spcPct val="0"/>
        </a:spcAft>
        <a:buChar char="»"/>
        <a:defRPr b="0" dirty="0" i="0" lang="en-US" smtClean="0" sz="2000" u="none">
          <a:solidFill>
            <a:schemeClr val="tx1"/>
          </a:solidFill>
          <a:latin charset="0" pitchFamily="18" typeface="Times New Roman"/>
        </a:defRPr>
      </a:lvl5pPr>
    </p:bodyStyle>
    <p:otherStyle>
      <a:lvl1pPr algn="l" defTabSz="914400" fontAlgn="base" indent="0" marL="0" rtl="0">
        <a:lnSpc>
          <a:spcPct val="100000"/>
        </a:lnSpc>
        <a:spcBef>
          <a:spcPct val="0"/>
        </a:spcBef>
        <a:spcAft>
          <a:spcPct val="0"/>
        </a:spcAft>
        <a:buNone/>
        <a:defRPr b="0" baseline="0" dirty="0" i="0" lang="en-US" smtClean="0" sz="2400" u="none">
          <a:solidFill>
            <a:schemeClr val="tx1"/>
          </a:solidFill>
          <a:latin charset="0" pitchFamily="18" typeface="Times New Roman"/>
        </a:defRPr>
      </a:lvl1pPr>
      <a:lvl2pPr indent="0" marL="457200">
        <a:lnSpc>
          <a:spcPct val="100000"/>
        </a:lnSpc>
        <a:spcBef>
          <a:spcPct val="0"/>
        </a:spcBef>
        <a:spcAft>
          <a:spcPct val="0"/>
        </a:spcAft>
        <a:buNone/>
        <a:defRPr b="0" dirty="0" i="0" lang="en-US" smtClean="0" sz="2400" u="none">
          <a:solidFill>
            <a:schemeClr val="tx1"/>
          </a:solidFill>
          <a:latin charset="0" pitchFamily="18" typeface="Times New Roman"/>
        </a:defRPr>
      </a:lvl2pPr>
      <a:lvl3pPr indent="0" marL="914400">
        <a:lnSpc>
          <a:spcPct val="100000"/>
        </a:lnSpc>
        <a:spcBef>
          <a:spcPct val="0"/>
        </a:spcBef>
        <a:spcAft>
          <a:spcPct val="0"/>
        </a:spcAft>
        <a:buNone/>
        <a:defRPr b="0" dirty="0" i="0" lang="en-US" smtClean="0" sz="2400" u="none">
          <a:solidFill>
            <a:schemeClr val="tx1"/>
          </a:solidFill>
          <a:latin charset="0" pitchFamily="18" typeface="Times New Roman"/>
        </a:defRPr>
      </a:lvl3pPr>
      <a:lvl4pPr indent="0" marL="1371600">
        <a:lnSpc>
          <a:spcPct val="100000"/>
        </a:lnSpc>
        <a:spcBef>
          <a:spcPct val="0"/>
        </a:spcBef>
        <a:spcAft>
          <a:spcPct val="0"/>
        </a:spcAft>
        <a:buNone/>
        <a:defRPr b="0" dirty="0" i="0" lang="en-US" smtClean="0" sz="2400" u="none">
          <a:solidFill>
            <a:schemeClr val="tx1"/>
          </a:solidFill>
          <a:latin charset="0" pitchFamily="18" typeface="Times New Roman"/>
        </a:defRPr>
      </a:lvl4pPr>
      <a:lvl5pPr indent="0" marL="1828800">
        <a:lnSpc>
          <a:spcPct val="100000"/>
        </a:lnSpc>
        <a:spcBef>
          <a:spcPct val="0"/>
        </a:spcBef>
        <a:spcAft>
          <a:spcPct val="0"/>
        </a:spcAft>
        <a:buNone/>
        <a:defRPr b="0" dirty="0" i="0" lang="en-US" smtClean="0" sz="2400" u="none">
          <a:solidFill>
            <a:schemeClr val="tx1"/>
          </a:solidFill>
          <a:latin charset="0" pitchFamily="18" typeface="Times New Roman"/>
        </a:defRPr>
      </a:lvl5pPr>
    </p:otherStyle>
  </p:txStyles>
</p:sldMaster>
</file>

<file path=ppt/slides/_rels/slide1.xml.rels><?xml version="1.0" encoding="UTF-8" standalone="yes"?><Relationships xmlns="http://schemas.openxmlformats.org/package/2006/relationships"><Relationship Id="rId2" Target="../media/image1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10.xml.rels><?xml version="1.0" encoding="UTF-8" standalone="yes"?><Relationships xmlns="http://schemas.openxmlformats.org/package/2006/relationships"><Relationship Id="rId2" Target="../media/image6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11.xml.rels><?xml version="1.0" encoding="UTF-8" standalone="yes"?><Relationships xmlns="http://schemas.openxmlformats.org/package/2006/relationships"><Relationship Id="rId2" Target="../media/image5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12.xml.rels><?xml version="1.0" encoding="UTF-8" standalone="yes"?><Relationships xmlns="http://schemas.openxmlformats.org/package/2006/relationships"><Relationship Id="rId2" Target="../media/image17.pn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13.xml.rels><?xml version="1.0" encoding="UTF-8" standalone="yes"?><Relationships xmlns="http://schemas.openxmlformats.org/package/2006/relationships"><Relationship Id="rId2" Target="../media/image7.pn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14.xml.rels><?xml version="1.0" encoding="UTF-8" standalone="yes"?><Relationships xmlns="http://schemas.openxmlformats.org/package/2006/relationships"><Relationship Id="rId2" Target="../media/image13.pn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15.xml.rels><?xml version="1.0" encoding="UTF-8" standalone="yes"?>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_rels/slide16.xml.rels><?xml version="1.0" encoding="UTF-8" standalone="yes"?><Relationships xmlns="http://schemas.openxmlformats.org/package/2006/relationships"><Relationship Id="rId2" Target="../media/image8.pn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17.xml.rels><?xml version="1.0" encoding="UTF-8" standalone="yes"?><Relationships xmlns="http://schemas.openxmlformats.org/package/2006/relationships"><Relationship Id="rId2" Target="../media/image9.pn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18.xml.rels><?xml version="1.0" encoding="UTF-8" standalone="yes"?><Relationships xmlns="http://schemas.openxmlformats.org/package/2006/relationships"><Relationship Id="rId2" Target="../media/image10.pn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19.xml.rels><?xml version="1.0" encoding="UTF-8" standalone="yes"?><Relationships xmlns="http://schemas.openxmlformats.org/package/2006/relationships"><Relationship Id="rId2" Target="../media/image11.pn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2.xml.rels><?xml version="1.0" encoding="UTF-8" standalone="yes"?>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_rels/slide3.xml.rels><?xml version="1.0" encoding="UTF-8" standalone="yes"?><Relationships xmlns="http://schemas.openxmlformats.org/package/2006/relationships"><Relationship Id="rId1" Target="../slideLayouts/slideLayout4.xml" Type="http://schemas.openxmlformats.org/officeDocument/2006/relationships/slideLayout"/></Relationships>
</file>

<file path=ppt/slides/_rels/slide4.xml.rels><?xml version="1.0" encoding="UTF-8" standalone="yes"?><Relationships xmlns="http://schemas.openxmlformats.org/package/2006/relationships"><Relationship Id="rId2" Target="../media/image2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5.xml.rels><?xml version="1.0" encoding="UTF-8" standalone="yes"?><Relationships xmlns="http://schemas.openxmlformats.org/package/2006/relationships"><Relationship Id="rId2" Target="../media/image14.png" Type="http://schemas.openxmlformats.org/officeDocument/2006/relationships/image"/><Relationship Id="rId1" Target="../slideLayouts/slideLayout6.xml" Type="http://schemas.openxmlformats.org/officeDocument/2006/relationships/slideLayout"/></Relationships>
</file>

<file path=ppt/slides/_rels/slide6.xml.rels><?xml version="1.0" encoding="UTF-8" standalone="yes"?><Relationships xmlns="http://schemas.openxmlformats.org/package/2006/relationships"><Relationship Id="rId2" Target="../media/image3.pn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7.xml.rels><?xml version="1.0" encoding="UTF-8" standalone="yes"?>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_rels/slide8.xml.rels><?xml version="1.0" encoding="UTF-8" standalone="yes"?>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_rels/slide9.xml.rels><?xml version="1.0" encoding="UTF-8" standalone="yes"?><Relationships xmlns="http://schemas.openxmlformats.org/package/2006/relationships"><Relationship Id="rId2" Target="../media/image4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6"/>
          <p:cNvSpPr>
            <a:spLocks/>
          </p:cNvSpPr>
          <p:nvPr>
            <p:ph idx="10" sz="half" type="dt"/>
          </p:nvPr>
        </p:nvSpPr>
        <p:spPr/>
      </p:sp>
      <p:sp>
        <p:nvSpPr>
          <p:cNvPr id="7" name="Text Box 7"/>
          <p:cNvSpPr>
            <a:spLocks/>
          </p:cNvSpPr>
          <p:nvPr>
            <p:ph idx="11" sz="quarter" type="ftr"/>
          </p:nvPr>
        </p:nvSpPr>
        <p:spPr/>
        <p:txBody>
          <a:bodyPr numCol="1"/>
          <a:lstStyle/>
          <a:p>
            <a:pPr algn="ctr"/>
          </a:p>
        </p:txBody>
      </p:sp>
      <p:sp>
        <p:nvSpPr>
          <p:cNvPr id="8" name="Text Box 8"/>
          <p:cNvSpPr>
            <a:spLocks/>
          </p:cNvSpPr>
          <p:nvPr>
            <p:ph type="title"/>
          </p:nvPr>
        </p:nvSpPr>
        <p:spPr>
          <a:xfrm>
            <a:off x="0" y="1676400"/>
            <a:ext cx="5257800" cy="558800"/>
          </a:xfrm>
          <a:prstGeom prst="rect">
            <a:avLst/>
          </a:prstGeom>
        </p:spPr>
        <p:txBody>
          <a:bodyPr numCol="1"/>
          <a:lstStyle/>
          <a:p>
            <a:pPr indent="0" marL="0"/>
            <a:r>
              <a:rPr b="1" dirty="0" lang="en-US" smtClean="0" sz="4000">
                <a:solidFill>
                  <a:schemeClr val="bg1"/>
                </a:solidFill>
              </a:rPr>
              <a:t>The Solar System</a:t>
            </a:r>
          </a:p>
        </p:txBody>
      </p:sp>
    </p:spTree>
  </p:cSld>
  <p:clrMapOvr>
    <a:masterClrMapping/>
  </p:clrMapOvr>
  <p:transition spd="slow">
    <p:wipe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 Box 48"/>
          <p:cNvSpPr>
            <a:spLocks/>
          </p:cNvSpPr>
          <p:nvPr>
            <p:ph idx="10" sz="half" type="dt"/>
          </p:nvPr>
        </p:nvSpPr>
        <p:spPr/>
      </p:sp>
      <p:sp>
        <p:nvSpPr>
          <p:cNvPr id="49" name="Text Box 49"/>
          <p:cNvSpPr>
            <a:spLocks/>
          </p:cNvSpPr>
          <p:nvPr>
            <p:ph idx="11" sz="quarter" type="ftr"/>
          </p:nvPr>
        </p:nvSpPr>
        <p:spPr/>
        <p:txBody>
          <a:bodyPr numCol="1"/>
          <a:lstStyle/>
          <a:p>
            <a:pPr algn="ctr"/>
          </a:p>
        </p:txBody>
      </p:sp>
      <p:pic>
        <p:nvPicPr>
          <p:cNvPr id="50" name="Picture 50"/>
          <p:cNvPicPr>
            <a:picLocks noChangeAspect="1"/>
          </p:cNvPicPr>
          <p:nvPr/>
        </p:nvPicPr>
        <p:blipFill>
          <a:blip r:embed="rId2"/>
          <a:stretch/>
        </p:blipFill>
        <p:spPr>
          <a:xfrm>
            <a:off x="5029200" y="1143000"/>
            <a:ext cx="4114800" cy="4595812"/>
          </a:xfrm>
          <a:prstGeom prst="rect">
            <a:avLst/>
          </a:prstGeom>
          <a:noFill/>
        </p:spPr>
      </p:pic>
      <p:sp>
        <p:nvSpPr>
          <p:cNvPr id="52" name="Text Box 52"/>
          <p:cNvSpPr>
            <a:spLocks/>
          </p:cNvSpPr>
          <p:nvPr>
            <p:ph type="title"/>
          </p:nvPr>
        </p:nvSpPr>
        <p:spPr>
          <a:xfrm>
            <a:off x="685800" y="228600"/>
            <a:ext cx="7772400" cy="533400"/>
          </a:xfrm>
          <a:prstGeom prst="rect">
            <a:avLst/>
          </a:prstGeom>
        </p:spPr>
        <p:txBody>
          <a:bodyPr numCol="1"/>
          <a:lstStyle/>
          <a:p>
            <a:pPr indent="0" marL="0"/>
            <a:r>
              <a:rPr b="1" dirty="0" lang="en-US" smtClean="0" sz="4000">
                <a:solidFill>
                  <a:schemeClr val="bg1"/>
                </a:solidFill>
              </a:rPr>
              <a:t>Venus</a:t>
            </a:r>
          </a:p>
        </p:txBody>
      </p:sp>
      <p:sp>
        <p:nvSpPr>
          <p:cNvPr id="53" name="Text Box 53"/>
          <p:cNvSpPr>
            <a:spLocks/>
          </p:cNvSpPr>
          <p:nvPr>
            <p:ph idx="1" type="body"/>
          </p:nvPr>
        </p:nvSpPr>
        <p:spPr>
          <a:xfrm>
            <a:off x="304800" y="762000"/>
            <a:ext cx="4876800" cy="5638800"/>
          </a:xfrm>
          <a:prstGeom prst="rect">
            <a:avLst/>
          </a:prstGeom>
        </p:spPr>
        <p:txBody>
          <a:bodyPr numCol="1"/>
          <a:lstStyle/>
          <a:p>
            <a:pPr indent="-342900" marL="342900">
              <a:lnSpc>
                <a:spcPct val="90000"/>
              </a:lnSpc>
            </a:pPr>
            <a:r>
              <a:rPr dirty="0" lang="en-US" smtClean="0" sz="2800">
                <a:solidFill>
                  <a:schemeClr val="bg1"/>
                </a:solidFill>
                <a:ea charset="-128" pitchFamily="34" typeface="Arial Unicode MS"/>
              </a:rPr>
              <a:t>Venus is the brightest object in the sky after the sun and moon because its atmosphere reflects sunlight so well.  People often mistake it for a star.</a:t>
            </a:r>
          </a:p>
          <a:p>
            <a:pPr indent="-342900" marL="342900">
              <a:lnSpc>
                <a:spcPct val="90000"/>
              </a:lnSpc>
            </a:pPr>
            <a:r>
              <a:rPr dirty="0" lang="en-US" smtClean="0" sz="2800">
                <a:solidFill>
                  <a:schemeClr val="bg1"/>
                </a:solidFill>
                <a:ea charset="-128" pitchFamily="34" typeface="Arial Unicode MS"/>
              </a:rPr>
              <a:t>Its maximum surface temperature may reach 900</a:t>
            </a:r>
            <a:r>
              <a:rPr dirty="0" lang="en-US" smtClean="0" sz="2800">
                <a:solidFill>
                  <a:schemeClr val="bg1"/>
                </a:solidFill>
                <a:ea charset="-128" pitchFamily="34" typeface="Arial Unicode MS"/>
              </a:rPr>
              <a:t></a:t>
            </a:r>
            <a:r>
              <a:rPr dirty="0" lang="en-US" smtClean="0" sz="2800">
                <a:solidFill>
                  <a:schemeClr val="bg1"/>
                </a:solidFill>
                <a:ea charset="-128" pitchFamily="34" typeface="Arial Unicode MS"/>
              </a:rPr>
              <a:t>F.</a:t>
            </a:r>
          </a:p>
          <a:p>
            <a:pPr indent="-342900" marL="342900">
              <a:lnSpc>
                <a:spcPct val="90000"/>
              </a:lnSpc>
            </a:pPr>
            <a:r>
              <a:rPr dirty="0" lang="en-US" smtClean="0" sz="2800">
                <a:solidFill>
                  <a:schemeClr val="bg1"/>
                </a:solidFill>
                <a:ea charset="0" pitchFamily="18" typeface="Times New Roman"/>
              </a:rPr>
              <a:t>Venus has no moons and takes 225 days to complete an orbit.</a:t>
            </a:r>
          </a:p>
        </p:txBody>
      </p:sp>
    </p:spTree>
  </p:cSld>
  <p:clrMapOvr>
    <a:masterClrMapping/>
  </p:clrMapOvr>
  <p:transition spd="slow"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Text Box 54"/>
          <p:cNvSpPr>
            <a:spLocks/>
          </p:cNvSpPr>
          <p:nvPr>
            <p:ph idx="10" sz="half" type="dt"/>
          </p:nvPr>
        </p:nvSpPr>
        <p:spPr/>
      </p:sp>
      <p:sp>
        <p:nvSpPr>
          <p:cNvPr id="55" name="Text Box 55"/>
          <p:cNvSpPr>
            <a:spLocks/>
          </p:cNvSpPr>
          <p:nvPr>
            <p:ph idx="11" sz="quarter" type="ftr"/>
          </p:nvPr>
        </p:nvSpPr>
        <p:spPr/>
        <p:txBody>
          <a:bodyPr numCol="1"/>
          <a:lstStyle/>
          <a:p>
            <a:pPr algn="ctr"/>
          </a:p>
        </p:txBody>
      </p:sp>
      <p:pic>
        <p:nvPicPr>
          <p:cNvPr id="56" name="Picture 56"/>
          <p:cNvPicPr>
            <a:picLocks noChangeAspect="1"/>
          </p:cNvPicPr>
          <p:nvPr/>
        </p:nvPicPr>
        <p:blipFill>
          <a:blip r:embed="rId2"/>
          <a:stretch/>
        </p:blipFill>
        <p:spPr>
          <a:xfrm>
            <a:off x="4876800" y="2297112"/>
            <a:ext cx="4267200" cy="4560887"/>
          </a:xfrm>
          <a:prstGeom prst="rect">
            <a:avLst/>
          </a:prstGeom>
          <a:noFill/>
        </p:spPr>
      </p:pic>
      <p:sp>
        <p:nvSpPr>
          <p:cNvPr id="58" name="Text Box 58"/>
          <p:cNvSpPr>
            <a:spLocks/>
          </p:cNvSpPr>
          <p:nvPr>
            <p:ph type="title"/>
          </p:nvPr>
        </p:nvSpPr>
        <p:spPr>
          <a:xfrm>
            <a:off x="685800" y="177800"/>
            <a:ext cx="7772400" cy="533400"/>
          </a:xfrm>
          <a:prstGeom prst="rect">
            <a:avLst/>
          </a:prstGeom>
        </p:spPr>
        <p:txBody>
          <a:bodyPr numCol="1"/>
          <a:lstStyle/>
          <a:p>
            <a:pPr indent="0" marL="0"/>
            <a:r>
              <a:rPr b="1" dirty="0" lang="en-US" smtClean="0" sz="4000">
                <a:solidFill>
                  <a:schemeClr val="bg1"/>
                </a:solidFill>
              </a:rPr>
              <a:t>Earth</a:t>
            </a:r>
          </a:p>
        </p:txBody>
      </p:sp>
      <p:sp>
        <p:nvSpPr>
          <p:cNvPr id="59" name="Text Box 59"/>
          <p:cNvSpPr>
            <a:spLocks/>
          </p:cNvSpPr>
          <p:nvPr>
            <p:ph idx="1" type="body"/>
          </p:nvPr>
        </p:nvSpPr>
        <p:spPr>
          <a:xfrm>
            <a:off x="76200" y="889000"/>
            <a:ext cx="5410200" cy="5791200"/>
          </a:xfrm>
          <a:prstGeom prst="rect">
            <a:avLst/>
          </a:prstGeom>
        </p:spPr>
        <p:txBody>
          <a:bodyPr numCol="1"/>
          <a:lstStyle/>
          <a:p>
            <a:pPr indent="-342900" marL="342900"/>
            <a:r>
              <a:rPr dirty="0" lang="en-US" smtClean="0">
                <a:solidFill>
                  <a:schemeClr val="bg1"/>
                </a:solidFill>
                <a:ea charset="-128" pitchFamily="34" typeface="Arial Unicode MS"/>
              </a:rPr>
              <a:t>Earth is the </a:t>
            </a:r>
            <a:r>
              <a:rPr dirty="0" lang="en-US" smtClean="0" u="sng">
                <a:solidFill>
                  <a:schemeClr val="bg1"/>
                </a:solidFill>
                <a:ea charset="-128" pitchFamily="34" typeface="Arial Unicode MS"/>
              </a:rPr>
              <a:t>only</a:t>
            </a:r>
            <a:r>
              <a:rPr dirty="0" lang="en-US" smtClean="0">
                <a:solidFill>
                  <a:schemeClr val="bg1"/>
                </a:solidFill>
                <a:ea charset="-128" pitchFamily="34" typeface="Arial Unicode MS"/>
              </a:rPr>
              <a:t> planet known to support living organisms.</a:t>
            </a:r>
          </a:p>
          <a:p>
            <a:pPr indent="-342900" marL="342900"/>
            <a:r>
              <a:rPr dirty="0" lang="en-US" smtClean="0">
                <a:solidFill>
                  <a:schemeClr val="bg1"/>
                </a:solidFill>
                <a:ea charset="-128" pitchFamily="34" typeface="Arial Unicode MS"/>
              </a:rPr>
              <a:t>Earth’s surface is composed of 71% water.</a:t>
            </a:r>
          </a:p>
          <a:p>
            <a:pPr indent="-285750" lvl="1" marL="742950"/>
            <a:r>
              <a:rPr dirty="0" lang="en-US" smtClean="0">
                <a:solidFill>
                  <a:schemeClr val="bg1"/>
                </a:solidFill>
                <a:ea charset="-128" pitchFamily="34" typeface="Arial Unicode MS"/>
              </a:rPr>
              <a:t>Water is necessary for life on Earth.</a:t>
            </a:r>
          </a:p>
          <a:p>
            <a:pPr indent="-285750" lvl="1" marL="742950"/>
            <a:r>
              <a:rPr dirty="0" lang="en-US" smtClean="0">
                <a:solidFill>
                  <a:schemeClr val="bg1"/>
                </a:solidFill>
                <a:ea charset="-128" pitchFamily="34" typeface="Arial Unicode MS"/>
              </a:rPr>
              <a:t>The oceans help maintain Earth’s stable temperatures.</a:t>
            </a:r>
          </a:p>
          <a:p>
            <a:pPr indent="-342900" marL="342900"/>
            <a:r>
              <a:rPr dirty="0" lang="en-US" smtClean="0">
                <a:solidFill>
                  <a:schemeClr val="bg1"/>
                </a:solidFill>
                <a:ea charset="-128" pitchFamily="34" typeface="Arial Unicode MS"/>
              </a:rPr>
              <a:t>Earth has one moon and an oxygen rich atmosphere.</a:t>
            </a:r>
          </a:p>
        </p:txBody>
      </p:sp>
    </p:spTree>
  </p:cSld>
  <p:clrMapOvr>
    <a:masterClrMapping/>
  </p:clrMapOvr>
  <p:transition spd="slow"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Text Box 60"/>
          <p:cNvSpPr>
            <a:spLocks/>
          </p:cNvSpPr>
          <p:nvPr>
            <p:ph idx="10" sz="half" type="dt"/>
          </p:nvPr>
        </p:nvSpPr>
        <p:spPr/>
      </p:sp>
      <p:sp>
        <p:nvSpPr>
          <p:cNvPr id="61" name="Text Box 61"/>
          <p:cNvSpPr>
            <a:spLocks/>
          </p:cNvSpPr>
          <p:nvPr>
            <p:ph idx="11" sz="quarter" type="ftr"/>
          </p:nvPr>
        </p:nvSpPr>
        <p:spPr/>
        <p:txBody>
          <a:bodyPr numCol="1"/>
          <a:lstStyle/>
          <a:p>
            <a:pPr algn="ctr"/>
          </a:p>
        </p:txBody>
      </p:sp>
      <p:pic>
        <p:nvPicPr>
          <p:cNvPr id="62" name="Picture 62"/>
          <p:cNvPicPr>
            <a:picLocks/>
          </p:cNvPicPr>
          <p:nvPr/>
        </p:nvPicPr>
        <p:blipFill>
          <a:blip r:embed="rId2"/>
          <a:stretch/>
        </p:blipFill>
        <p:spPr>
          <a:xfrm>
            <a:off x="0" y="0"/>
            <a:ext cx="7358062" cy="6951662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64" name="Text Box 64"/>
          <p:cNvSpPr>
            <a:spLocks/>
          </p:cNvSpPr>
          <p:nvPr>
            <p:ph type="title"/>
          </p:nvPr>
        </p:nvSpPr>
        <p:spPr>
          <a:xfrm>
            <a:off x="152400" y="228600"/>
            <a:ext cx="3657600" cy="457200"/>
          </a:xfrm>
          <a:prstGeom prst="rect">
            <a:avLst/>
          </a:prstGeom>
        </p:spPr>
        <p:txBody>
          <a:bodyPr numCol="1"/>
          <a:lstStyle/>
          <a:p>
            <a:pPr algn="l" indent="0" marL="0"/>
            <a:r>
              <a:rPr b="1" dirty="0" lang="en-US" smtClean="0">
                <a:solidFill>
                  <a:schemeClr val="bg1"/>
                </a:solidFill>
              </a:rPr>
              <a:t>Earth’s Moon</a:t>
            </a:r>
          </a:p>
        </p:txBody>
      </p:sp>
      <p:sp>
        <p:nvSpPr>
          <p:cNvPr id="65" name="Text Box 65"/>
          <p:cNvSpPr>
            <a:spLocks/>
          </p:cNvSpPr>
          <p:nvPr>
            <p:ph idx="1" type="body"/>
          </p:nvPr>
        </p:nvSpPr>
        <p:spPr>
          <a:xfrm>
            <a:off x="0" y="1371600"/>
            <a:ext cx="9144000" cy="4521200"/>
          </a:xfrm>
          <a:prstGeom prst="rect">
            <a:avLst/>
          </a:prstGeom>
        </p:spPr>
        <p:txBody>
          <a:bodyPr numCol="1"/>
          <a:lstStyle/>
          <a:p>
            <a:pPr indent="-342900" marL="342900"/>
            <a:r>
              <a:rPr dirty="0" lang="en-US" smtClean="0">
                <a:solidFill>
                  <a:srgbClr val="FFFFFF"/>
                </a:solidFill>
                <a:ea charset="-128" pitchFamily="34" typeface="Arial Unicode MS"/>
              </a:rPr>
              <a:t>It takes the  moon approximately 29 days to complete one rotation. The same side of the moon always faces us.</a:t>
            </a:r>
          </a:p>
          <a:p>
            <a:pPr indent="-342900" marL="342900"/>
            <a:r>
              <a:rPr dirty="0" lang="en-US" smtClean="0">
                <a:solidFill>
                  <a:srgbClr val="FFFFFF"/>
                </a:solidFill>
                <a:ea charset="-128" pitchFamily="34" typeface="Arial Unicode MS"/>
              </a:rPr>
              <a:t>The moon’s surface is covered in dust and rocky debris from meteor impacts.  It has no water or atmosphere. </a:t>
            </a:r>
          </a:p>
          <a:p>
            <a:pPr indent="-342900" marL="342900"/>
            <a:r>
              <a:rPr dirty="0" lang="en-US" smtClean="0">
                <a:solidFill>
                  <a:srgbClr val="FFFFFF"/>
                </a:solidFill>
                <a:ea charset="-128" pitchFamily="34" typeface="Arial Unicode MS"/>
              </a:rPr>
              <a:t>The moon reflects light from the sun onto the earth’s surface. </a:t>
            </a:r>
          </a:p>
        </p:txBody>
      </p:sp>
    </p:spTree>
  </p:cSld>
  <p:clrMapOvr>
    <a:masterClrMapping/>
  </p:clrMapOvr>
  <p:transition spd="slow"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Text Box 66"/>
          <p:cNvSpPr>
            <a:spLocks/>
          </p:cNvSpPr>
          <p:nvPr>
            <p:ph idx="10" sz="half" type="dt"/>
          </p:nvPr>
        </p:nvSpPr>
        <p:spPr/>
      </p:sp>
      <p:sp>
        <p:nvSpPr>
          <p:cNvPr id="67" name="Text Box 67"/>
          <p:cNvSpPr>
            <a:spLocks/>
          </p:cNvSpPr>
          <p:nvPr>
            <p:ph idx="11" sz="quarter" type="ftr"/>
          </p:nvPr>
        </p:nvSpPr>
        <p:spPr/>
        <p:txBody>
          <a:bodyPr numCol="1"/>
          <a:lstStyle/>
          <a:p>
            <a:pPr algn="ctr"/>
          </a:p>
        </p:txBody>
      </p:sp>
      <p:pic>
        <p:nvPicPr>
          <p:cNvPr id="68" name="Picture 68"/>
          <p:cNvPicPr>
            <a:picLocks noChangeAspect="1"/>
          </p:cNvPicPr>
          <p:nvPr/>
        </p:nvPicPr>
        <p:blipFill>
          <a:blip r:embed="rId2"/>
          <a:stretch/>
        </p:blipFill>
        <p:spPr>
          <a:xfrm>
            <a:off x="5562600" y="685800"/>
            <a:ext cx="3276600" cy="2882900"/>
          </a:xfrm>
          <a:prstGeom prst="rect">
            <a:avLst/>
          </a:prstGeom>
          <a:noFill/>
        </p:spPr>
      </p:pic>
      <p:sp>
        <p:nvSpPr>
          <p:cNvPr id="70" name="Text Box 70"/>
          <p:cNvSpPr>
            <a:spLocks/>
          </p:cNvSpPr>
          <p:nvPr>
            <p:ph idx="1" type="body"/>
          </p:nvPr>
        </p:nvSpPr>
        <p:spPr>
          <a:xfrm>
            <a:off x="228600" y="1066800"/>
            <a:ext cx="5486400" cy="5791200"/>
          </a:xfrm>
          <a:prstGeom prst="rect">
            <a:avLst/>
          </a:prstGeom>
          <a:ln>
            <a:noFill/>
          </a:ln>
        </p:spPr>
        <p:txBody>
          <a:bodyPr numCol="1"/>
          <a:lstStyle/>
          <a:p>
            <a:pPr indent="-342900" marL="342900">
              <a:lnSpc>
                <a:spcPct val="90000"/>
              </a:lnSpc>
            </a:pPr>
            <a:r>
              <a:rPr dirty="0" lang="en-US" smtClean="0" sz="3200">
                <a:solidFill>
                  <a:schemeClr val="bg1"/>
                </a:solidFill>
                <a:ea charset="-128" pitchFamily="34" typeface="Arial Unicode MS"/>
              </a:rPr>
              <a:t>Like Earth, Mars has ice caps at its poles. </a:t>
            </a:r>
          </a:p>
          <a:p>
            <a:pPr indent="-342900" marL="342900">
              <a:lnSpc>
                <a:spcPct val="90000"/>
              </a:lnSpc>
            </a:pPr>
            <a:r>
              <a:rPr dirty="0" lang="en-US" smtClean="0" sz="3200">
                <a:solidFill>
                  <a:schemeClr val="bg1"/>
                </a:solidFill>
                <a:ea charset="-128" pitchFamily="34" typeface="Arial Unicode MS"/>
              </a:rPr>
              <a:t>Mars has the largest volcano in our solar system:  Olympus Mons.  Olympus Mons is approximately 15 miles high.  </a:t>
            </a:r>
          </a:p>
          <a:p>
            <a:pPr indent="-342900" marL="342900">
              <a:lnSpc>
                <a:spcPct val="90000"/>
              </a:lnSpc>
            </a:pPr>
            <a:r>
              <a:rPr dirty="0" lang="en-US" smtClean="0" sz="3200">
                <a:solidFill>
                  <a:schemeClr val="bg1"/>
                </a:solidFill>
                <a:ea charset="-128" pitchFamily="34" typeface="Arial Unicode MS"/>
              </a:rPr>
              <a:t>Mars appears red because of iron oxide, or rust, in its soil.</a:t>
            </a:r>
          </a:p>
          <a:p>
            <a:pPr indent="-342900" marL="342900">
              <a:lnSpc>
                <a:spcPct val="90000"/>
              </a:lnSpc>
            </a:pPr>
            <a:r>
              <a:rPr dirty="0" lang="en-US" smtClean="0" sz="3200">
                <a:solidFill>
                  <a:schemeClr val="bg1"/>
                </a:solidFill>
                <a:ea charset="0" pitchFamily="18" typeface="Times New Roman"/>
              </a:rPr>
              <a:t>Mars has two moons and takes about two years to complete an orbit.</a:t>
            </a:r>
          </a:p>
        </p:txBody>
      </p:sp>
      <p:sp>
        <p:nvSpPr>
          <p:cNvPr id="71" name="Text Box 71"/>
          <p:cNvSpPr>
            <a:spLocks/>
          </p:cNvSpPr>
          <p:nvPr>
            <p:ph type="title"/>
          </p:nvPr>
        </p:nvSpPr>
        <p:spPr>
          <a:xfrm>
            <a:off x="2895600" y="228600"/>
            <a:ext cx="2286000" cy="533400"/>
          </a:xfrm>
          <a:prstGeom prst="rect">
            <a:avLst/>
          </a:prstGeom>
        </p:spPr>
        <p:txBody>
          <a:bodyPr numCol="1"/>
          <a:lstStyle/>
          <a:p>
            <a:pPr indent="0" marL="0"/>
            <a:r>
              <a:rPr b="1" dirty="0" lang="en-US" smtClean="0" sz="4000">
                <a:solidFill>
                  <a:schemeClr val="bg1"/>
                </a:solidFill>
              </a:rPr>
              <a:t>Mars</a:t>
            </a:r>
          </a:p>
        </p:txBody>
      </p:sp>
    </p:spTree>
  </p:cSld>
  <p:clrMapOvr>
    <a:masterClrMapping/>
  </p:clrMapOvr>
  <p:transition spd="slow"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ext Box 72"/>
          <p:cNvSpPr>
            <a:spLocks/>
          </p:cNvSpPr>
          <p:nvPr>
            <p:ph idx="10" sz="half" type="dt"/>
          </p:nvPr>
        </p:nvSpPr>
        <p:spPr/>
      </p:sp>
      <p:sp>
        <p:nvSpPr>
          <p:cNvPr id="73" name="Text Box 73"/>
          <p:cNvSpPr>
            <a:spLocks/>
          </p:cNvSpPr>
          <p:nvPr>
            <p:ph idx="11" sz="quarter" type="ftr"/>
          </p:nvPr>
        </p:nvSpPr>
        <p:spPr/>
        <p:txBody>
          <a:bodyPr numCol="1"/>
          <a:lstStyle/>
          <a:p>
            <a:pPr algn="ctr"/>
          </a:p>
        </p:txBody>
      </p:sp>
      <p:pic>
        <p:nvPicPr>
          <p:cNvPr id="74" name="Picture 74"/>
          <p:cNvPicPr>
            <a:picLocks/>
          </p:cNvPicPr>
          <p:nvPr/>
        </p:nvPicPr>
        <p:blipFill>
          <a:blip r:embed="rId2"/>
          <a:stretch/>
        </p:blipFill>
        <p:spPr>
          <a:xfrm>
            <a:off x="457200" y="2609850"/>
            <a:ext cx="8199437" cy="424815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76" name="Text Box 76"/>
          <p:cNvSpPr>
            <a:spLocks/>
          </p:cNvSpPr>
          <p:nvPr>
            <p:ph type="title"/>
          </p:nvPr>
        </p:nvSpPr>
        <p:spPr>
          <a:xfrm>
            <a:off x="798165" y="234547"/>
            <a:ext cx="7599607" cy="533400"/>
          </a:xfrm>
          <a:prstGeom prst="rect">
            <a:avLst/>
          </a:prstGeom>
        </p:spPr>
        <p:txBody>
          <a:bodyPr numCol="1"/>
          <a:lstStyle/>
          <a:p>
            <a:pPr indent="0" marL="0"/>
            <a:r>
              <a:rPr b="1" dirty="0" lang="en-US" smtClean="0" sz="4000">
                <a:solidFill>
                  <a:schemeClr val="bg1"/>
                </a:solidFill>
              </a:rPr>
              <a:t>Pluto /Dwarf Planet</a:t>
            </a:r>
          </a:p>
        </p:txBody>
      </p:sp>
      <p:sp>
        <p:nvSpPr>
          <p:cNvPr id="77" name="Text Box 77"/>
          <p:cNvSpPr>
            <a:spLocks/>
          </p:cNvSpPr>
          <p:nvPr>
            <p:ph idx="1" type="body"/>
          </p:nvPr>
        </p:nvSpPr>
        <p:spPr>
          <a:xfrm>
            <a:off x="2209800" y="787400"/>
            <a:ext cx="5181600" cy="5943600"/>
          </a:xfrm>
          <a:prstGeom prst="rect">
            <a:avLst/>
          </a:prstGeom>
        </p:spPr>
        <p:txBody>
          <a:bodyPr numCol="1"/>
          <a:lstStyle/>
          <a:p>
            <a:pPr indent="-342900" marL="342900">
              <a:lnSpc>
                <a:spcPct val="90000"/>
              </a:lnSpc>
            </a:pPr>
            <a:r>
              <a:rPr dirty="0" lang="en-US" smtClean="0">
                <a:solidFill>
                  <a:schemeClr val="bg1"/>
                </a:solidFill>
                <a:ea charset="-128" pitchFamily="34" typeface="Arial Unicode MS"/>
              </a:rPr>
              <a:t>Pluto has only one moon and takes about 249 years to orbit the sun. </a:t>
            </a:r>
          </a:p>
          <a:p>
            <a:pPr indent="-342900" marL="342900">
              <a:lnSpc>
                <a:spcPct val="90000"/>
              </a:lnSpc>
            </a:pPr>
            <a:r>
              <a:rPr dirty="0" lang="en-US" smtClean="0">
                <a:solidFill>
                  <a:schemeClr val="bg1"/>
                </a:solidFill>
                <a:ea charset="-128" pitchFamily="34" typeface="Arial Unicode MS"/>
              </a:rPr>
              <a:t>Part of Pluto’s orbit passes inside that of Neptune, so at times Neptune is the planet farthest from the sun.</a:t>
            </a:r>
          </a:p>
          <a:p>
            <a:pPr indent="-342900" marL="342900">
              <a:lnSpc>
                <a:spcPct val="90000"/>
              </a:lnSpc>
            </a:pPr>
            <a:r>
              <a:rPr dirty="0" lang="en-US" smtClean="0">
                <a:solidFill>
                  <a:schemeClr val="bg1"/>
                </a:solidFill>
                <a:ea charset="0" pitchFamily="18" typeface="Times New Roman"/>
              </a:rPr>
              <a:t>Pluto was located and named in 1930, but today </a:t>
            </a:r>
            <a:r>
              <a:rPr dirty="0" lang="en-US" smtClean="0">
                <a:solidFill>
                  <a:schemeClr val="bg1"/>
                </a:solidFill>
              </a:rPr>
              <a:t>Pluto is no longer considered a </a:t>
            </a:r>
          </a:p>
          <a:p>
            <a:pPr indent="-342900" marL="342900">
              <a:lnSpc>
                <a:spcPct val="90000"/>
              </a:lnSpc>
              <a:buNone/>
            </a:pPr>
            <a:r>
              <a:rPr dirty="0" lang="en-US" smtClean="0">
                <a:solidFill>
                  <a:schemeClr val="bg1"/>
                </a:solidFill>
              </a:rPr>
              <a:t>	planet. </a:t>
            </a:r>
          </a:p>
        </p:txBody>
      </p:sp>
    </p:spTree>
  </p:cSld>
  <p:clrMapOvr>
    <a:masterClrMapping/>
  </p:clrMapOvr>
  <p:transition spd="slow">
    <p:wipe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Text Box 78"/>
          <p:cNvSpPr>
            <a:spLocks/>
          </p:cNvSpPr>
          <p:nvPr>
            <p:ph idx="10" sz="half" type="dt"/>
          </p:nvPr>
        </p:nvSpPr>
        <p:spPr/>
      </p:sp>
      <p:sp>
        <p:nvSpPr>
          <p:cNvPr id="79" name="Text Box 79"/>
          <p:cNvSpPr>
            <a:spLocks/>
          </p:cNvSpPr>
          <p:nvPr>
            <p:ph idx="11" sz="quarter" type="ftr"/>
          </p:nvPr>
        </p:nvSpPr>
        <p:spPr/>
        <p:txBody>
          <a:bodyPr numCol="1"/>
          <a:lstStyle/>
          <a:p>
            <a:pPr algn="ctr"/>
          </a:p>
        </p:txBody>
      </p:sp>
      <p:sp>
        <p:nvSpPr>
          <p:cNvPr id="80" name="Text Box 80"/>
          <p:cNvSpPr>
            <a:spLocks/>
          </p:cNvSpPr>
          <p:nvPr>
            <p:ph type="title"/>
          </p:nvPr>
        </p:nvSpPr>
        <p:spPr>
          <a:xfrm>
            <a:off x="685800" y="533400"/>
            <a:ext cx="7772400" cy="1143000"/>
          </a:xfrm>
          <a:prstGeom prst="rect">
            <a:avLst/>
          </a:prstGeom>
        </p:spPr>
        <p:txBody>
          <a:bodyPr numCol="1"/>
          <a:lstStyle/>
          <a:p>
            <a:pPr indent="0" marL="0"/>
            <a:r>
              <a:rPr b="1" dirty="0" lang="en-US" smtClean="0" sz="4000">
                <a:solidFill>
                  <a:schemeClr val="bg1"/>
                </a:solidFill>
              </a:rPr>
              <a:t>Characteristics of Gas Giants</a:t>
            </a:r>
          </a:p>
        </p:txBody>
      </p:sp>
      <p:sp>
        <p:nvSpPr>
          <p:cNvPr id="81" name="Text Box 81"/>
          <p:cNvSpPr>
            <a:spLocks/>
          </p:cNvSpPr>
          <p:nvPr>
            <p:ph idx="1" type="body"/>
          </p:nvPr>
        </p:nvSpPr>
        <p:spPr>
          <a:xfrm>
            <a:off x="685800" y="2209800"/>
            <a:ext cx="7772400" cy="4114800"/>
          </a:xfrm>
          <a:prstGeom prst="rect">
            <a:avLst/>
          </a:prstGeom>
        </p:spPr>
        <p:txBody>
          <a:bodyPr numCol="1"/>
          <a:lstStyle/>
          <a:p>
            <a:pPr indent="-342900" marL="342900"/>
            <a:r>
              <a:rPr dirty="0" lang="en-US" smtClean="0">
                <a:solidFill>
                  <a:schemeClr val="bg1"/>
                </a:solidFill>
                <a:ea charset="-128" pitchFamily="34" typeface="Arial Unicode MS"/>
              </a:rPr>
              <a:t>They are made up mostly of gases (primarily hydrogen &amp; helium).</a:t>
            </a:r>
          </a:p>
          <a:p>
            <a:pPr indent="-342900" marL="342900"/>
            <a:r>
              <a:rPr dirty="0" lang="en-US" smtClean="0">
                <a:solidFill>
                  <a:schemeClr val="bg1"/>
                </a:solidFill>
                <a:ea charset="-128" pitchFamily="34" typeface="Arial Unicode MS"/>
              </a:rPr>
              <a:t>They are very light for their size.</a:t>
            </a:r>
          </a:p>
          <a:p>
            <a:pPr indent="-342900" marL="342900"/>
            <a:r>
              <a:rPr dirty="0" lang="en-US" smtClean="0">
                <a:solidFill>
                  <a:schemeClr val="bg1"/>
                </a:solidFill>
                <a:ea charset="-128" pitchFamily="34" typeface="Arial Unicode MS"/>
              </a:rPr>
              <a:t>They move quickly in space.</a:t>
            </a:r>
          </a:p>
          <a:p>
            <a:pPr indent="-342900" marL="342900"/>
            <a:r>
              <a:rPr dirty="0" lang="en-US" smtClean="0">
                <a:solidFill>
                  <a:schemeClr val="bg1"/>
                </a:solidFill>
                <a:ea charset="-128" pitchFamily="34" typeface="Arial Unicode MS"/>
              </a:rPr>
              <a:t>They have rings and many moons.</a:t>
            </a:r>
          </a:p>
          <a:p>
            <a:pPr indent="-342900" marL="342900"/>
            <a:r>
              <a:rPr dirty="0" lang="en-US" smtClean="0">
                <a:solidFill>
                  <a:schemeClr val="bg1"/>
                </a:solidFill>
                <a:ea charset="0" pitchFamily="18" typeface="Times New Roman"/>
              </a:rPr>
              <a:t>They have a diameter of less than 48,000 km</a:t>
            </a:r>
            <a:r>
              <a:rPr dirty="0" lang="en-US" smtClean="0">
                <a:solidFill>
                  <a:schemeClr val="bg1"/>
                </a:solidFill>
              </a:rPr>
              <a:t> </a:t>
            </a:r>
          </a:p>
        </p:txBody>
      </p:sp>
    </p:spTree>
  </p:cSld>
  <p:clrMapOvr>
    <a:masterClrMapping/>
  </p:clrMapOvr>
  <p:transition spd="slow">
    <p:wipe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ext Box 82"/>
          <p:cNvSpPr>
            <a:spLocks/>
          </p:cNvSpPr>
          <p:nvPr>
            <p:ph idx="10" sz="half" type="dt"/>
          </p:nvPr>
        </p:nvSpPr>
        <p:spPr/>
      </p:sp>
      <p:sp>
        <p:nvSpPr>
          <p:cNvPr id="83" name="Text Box 83"/>
          <p:cNvSpPr>
            <a:spLocks/>
          </p:cNvSpPr>
          <p:nvPr>
            <p:ph idx="11" sz="quarter" type="ftr"/>
          </p:nvPr>
        </p:nvSpPr>
        <p:spPr/>
        <p:txBody>
          <a:bodyPr numCol="1"/>
          <a:lstStyle/>
          <a:p>
            <a:pPr algn="ctr"/>
          </a:p>
        </p:txBody>
      </p:sp>
      <p:pic>
        <p:nvPicPr>
          <p:cNvPr id="84" name="Picture 84"/>
          <p:cNvPicPr>
            <a:picLocks noChangeAspect="1"/>
          </p:cNvPicPr>
          <p:nvPr/>
        </p:nvPicPr>
        <p:blipFill>
          <a:blip r:embed="rId2"/>
          <a:stretch/>
        </p:blipFill>
        <p:spPr>
          <a:xfrm>
            <a:off x="4724400" y="984250"/>
            <a:ext cx="4419600" cy="5867400"/>
          </a:xfrm>
          <a:prstGeom prst="rect">
            <a:avLst/>
          </a:prstGeom>
          <a:noFill/>
        </p:spPr>
      </p:pic>
      <p:sp>
        <p:nvSpPr>
          <p:cNvPr id="86" name="Text Box 86"/>
          <p:cNvSpPr>
            <a:spLocks/>
          </p:cNvSpPr>
          <p:nvPr>
            <p:ph type="title"/>
          </p:nvPr>
        </p:nvSpPr>
        <p:spPr>
          <a:xfrm>
            <a:off x="685800" y="76200"/>
            <a:ext cx="7772400" cy="609600"/>
          </a:xfrm>
          <a:prstGeom prst="rect">
            <a:avLst/>
          </a:prstGeom>
        </p:spPr>
        <p:txBody>
          <a:bodyPr numCol="1"/>
          <a:lstStyle/>
          <a:p>
            <a:pPr indent="0" marL="0"/>
            <a:r>
              <a:rPr b="1" dirty="0" lang="en-US" smtClean="0" sz="4000">
                <a:solidFill>
                  <a:schemeClr val="bg1"/>
                </a:solidFill>
              </a:rPr>
              <a:t>Jupiter</a:t>
            </a:r>
          </a:p>
        </p:txBody>
      </p:sp>
      <p:sp>
        <p:nvSpPr>
          <p:cNvPr id="87" name="Text Box 87"/>
          <p:cNvSpPr>
            <a:spLocks/>
          </p:cNvSpPr>
          <p:nvPr>
            <p:ph idx="1" type="body"/>
          </p:nvPr>
        </p:nvSpPr>
        <p:spPr>
          <a:xfrm>
            <a:off x="0" y="762000"/>
            <a:ext cx="4876800" cy="6019800"/>
          </a:xfrm>
          <a:prstGeom prst="rect">
            <a:avLst/>
          </a:prstGeom>
        </p:spPr>
        <p:txBody>
          <a:bodyPr numCol="1"/>
          <a:lstStyle/>
          <a:p>
            <a:pPr indent="-342900" marL="342900"/>
            <a:r>
              <a:rPr dirty="0" lang="en-US" smtClean="0">
                <a:solidFill>
                  <a:schemeClr val="bg1"/>
                </a:solidFill>
                <a:ea charset="-128" pitchFamily="34" typeface="Arial Unicode MS"/>
              </a:rPr>
              <a:t>Jupiter is the largest and most massive planet.  </a:t>
            </a:r>
          </a:p>
          <a:p>
            <a:pPr indent="-342900" marL="342900"/>
            <a:r>
              <a:rPr dirty="0" lang="en-US" smtClean="0">
                <a:solidFill>
                  <a:schemeClr val="bg1"/>
                </a:solidFill>
                <a:ea charset="-128" pitchFamily="34" typeface="Arial Unicode MS"/>
              </a:rPr>
              <a:t>It’s diameter is 11 times bigger than that of the Earth’s. </a:t>
            </a:r>
          </a:p>
          <a:p>
            <a:pPr indent="-342900" marL="342900"/>
            <a:r>
              <a:rPr dirty="0" lang="en-US" smtClean="0">
                <a:solidFill>
                  <a:schemeClr val="bg1"/>
                </a:solidFill>
                <a:ea charset="-128" pitchFamily="34" typeface="Arial Unicode MS"/>
              </a:rPr>
              <a:t>It takes about 12 years for Jupiter to orbit the sun.</a:t>
            </a:r>
          </a:p>
          <a:p>
            <a:pPr indent="-342900" marL="342900"/>
            <a:r>
              <a:rPr dirty="0" lang="en-US" smtClean="0">
                <a:solidFill>
                  <a:schemeClr val="bg1"/>
                </a:solidFill>
                <a:ea charset="0" pitchFamily="18" typeface="Times New Roman"/>
              </a:rPr>
              <a:t>Jupiter has 16 known moons.</a:t>
            </a:r>
            <a:r>
              <a:rPr dirty="0" lang="en-US" smtClean="0">
                <a:solidFill>
                  <a:schemeClr val="bg1"/>
                </a:solidFill>
              </a:rPr>
              <a:t> </a:t>
            </a:r>
          </a:p>
        </p:txBody>
      </p:sp>
    </p:spTree>
  </p:cSld>
  <p:clrMapOvr>
    <a:masterClrMapping/>
  </p:clrMapOvr>
  <p:transition spd="slow">
    <p:wipe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Text Box 88"/>
          <p:cNvSpPr>
            <a:spLocks/>
          </p:cNvSpPr>
          <p:nvPr>
            <p:ph idx="10" sz="half" type="dt"/>
          </p:nvPr>
        </p:nvSpPr>
        <p:spPr/>
      </p:sp>
      <p:sp>
        <p:nvSpPr>
          <p:cNvPr id="89" name="Text Box 89"/>
          <p:cNvSpPr>
            <a:spLocks/>
          </p:cNvSpPr>
          <p:nvPr>
            <p:ph idx="11" sz="quarter" type="ftr"/>
          </p:nvPr>
        </p:nvSpPr>
        <p:spPr/>
        <p:txBody>
          <a:bodyPr numCol="1"/>
          <a:lstStyle/>
          <a:p>
            <a:pPr algn="ctr"/>
          </a:p>
        </p:txBody>
      </p:sp>
      <p:pic>
        <p:nvPicPr>
          <p:cNvPr id="90" name="Picture 90"/>
          <p:cNvPicPr>
            <a:picLocks noChangeAspect="1"/>
          </p:cNvPicPr>
          <p:nvPr/>
        </p:nvPicPr>
        <p:blipFill>
          <a:blip r:embed="rId2"/>
          <a:stretch/>
        </p:blipFill>
        <p:spPr>
          <a:xfrm>
            <a:off x="0" y="1073150"/>
            <a:ext cx="4533900" cy="5778500"/>
          </a:xfrm>
          <a:prstGeom prst="rect">
            <a:avLst/>
          </a:prstGeom>
          <a:noFill/>
        </p:spPr>
      </p:pic>
      <p:sp>
        <p:nvSpPr>
          <p:cNvPr id="92" name="Text Box 92"/>
          <p:cNvSpPr>
            <a:spLocks/>
          </p:cNvSpPr>
          <p:nvPr>
            <p:ph type="title"/>
          </p:nvPr>
        </p:nvSpPr>
        <p:spPr>
          <a:xfrm>
            <a:off x="685800" y="439737"/>
            <a:ext cx="2971800" cy="533400"/>
          </a:xfrm>
          <a:prstGeom prst="rect">
            <a:avLst/>
          </a:prstGeom>
        </p:spPr>
        <p:txBody>
          <a:bodyPr numCol="1"/>
          <a:lstStyle/>
          <a:p>
            <a:pPr indent="0" marL="0"/>
            <a:r>
              <a:rPr b="1" dirty="0" lang="en-US" smtClean="0">
                <a:solidFill>
                  <a:schemeClr val="bg1"/>
                </a:solidFill>
              </a:rPr>
              <a:t>Saturn</a:t>
            </a:r>
          </a:p>
        </p:txBody>
      </p:sp>
      <p:sp>
        <p:nvSpPr>
          <p:cNvPr id="93" name="Text Box 93"/>
          <p:cNvSpPr>
            <a:spLocks/>
          </p:cNvSpPr>
          <p:nvPr>
            <p:ph idx="1" type="body"/>
          </p:nvPr>
        </p:nvSpPr>
        <p:spPr>
          <a:xfrm>
            <a:off x="4191000" y="381000"/>
            <a:ext cx="4724400" cy="6037262"/>
          </a:xfrm>
          <a:prstGeom prst="rect">
            <a:avLst/>
          </a:prstGeom>
        </p:spPr>
        <p:txBody>
          <a:bodyPr numCol="1"/>
          <a:lstStyle/>
          <a:p>
            <a:pPr indent="-342900" marL="342900">
              <a:lnSpc>
                <a:spcPct val="90000"/>
              </a:lnSpc>
            </a:pPr>
            <a:r>
              <a:rPr dirty="0" lang="en-US" smtClean="0" sz="2800">
                <a:solidFill>
                  <a:schemeClr val="bg1"/>
                </a:solidFill>
                <a:ea charset="-128" pitchFamily="34" typeface="Arial Unicode MS"/>
              </a:rPr>
              <a:t>Saturn is composed almost entirely of hydrogen and helium. </a:t>
            </a:r>
          </a:p>
          <a:p>
            <a:pPr indent="-342900" marL="342900">
              <a:lnSpc>
                <a:spcPct val="90000"/>
              </a:lnSpc>
            </a:pPr>
            <a:r>
              <a:rPr dirty="0" lang="en-US" smtClean="0" sz="2800">
                <a:solidFill>
                  <a:schemeClr val="bg1"/>
                </a:solidFill>
                <a:ea charset="-128" pitchFamily="34" typeface="Arial Unicode MS"/>
              </a:rPr>
              <a:t>Saturn has many rings made of ice.  Saturn’s rings are very wide.  They extend outward to about 260,000 miles from the surface but are less than 1 mile thick.</a:t>
            </a:r>
          </a:p>
          <a:p>
            <a:pPr indent="-342900" marL="342900">
              <a:lnSpc>
                <a:spcPct val="90000"/>
              </a:lnSpc>
            </a:pPr>
            <a:r>
              <a:rPr dirty="0" lang="en-US" smtClean="0" sz="2800">
                <a:solidFill>
                  <a:schemeClr val="bg1"/>
                </a:solidFill>
                <a:ea charset="0" pitchFamily="18" typeface="Times New Roman"/>
              </a:rPr>
              <a:t>Saturn has 18 known moons, some of which orbit inside the rings!</a:t>
            </a:r>
            <a:r>
              <a:rPr dirty="0" lang="en-US" smtClean="0" sz="2800">
                <a:solidFill>
                  <a:schemeClr val="bg1"/>
                </a:solidFill>
              </a:rPr>
              <a:t> </a:t>
            </a:r>
          </a:p>
          <a:p>
            <a:pPr indent="-342900" marL="342900">
              <a:lnSpc>
                <a:spcPct val="90000"/>
              </a:lnSpc>
            </a:pPr>
            <a:r>
              <a:rPr dirty="0" lang="en-US" smtClean="0" sz="2800">
                <a:solidFill>
                  <a:schemeClr val="bg1"/>
                </a:solidFill>
              </a:rPr>
              <a:t>It takes Saturn about 30 years to orbit the sun.</a:t>
            </a:r>
          </a:p>
        </p:txBody>
      </p:sp>
    </p:spTree>
  </p:cSld>
  <p:clrMapOvr>
    <a:masterClrMapping/>
  </p:clrMapOvr>
  <p:transition spd="slow">
    <p:wipe dir="r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Text Box 94"/>
          <p:cNvSpPr>
            <a:spLocks/>
          </p:cNvSpPr>
          <p:nvPr>
            <p:ph idx="10" sz="half" type="dt"/>
          </p:nvPr>
        </p:nvSpPr>
        <p:spPr/>
      </p:sp>
      <p:sp>
        <p:nvSpPr>
          <p:cNvPr id="95" name="Text Box 95"/>
          <p:cNvSpPr>
            <a:spLocks/>
          </p:cNvSpPr>
          <p:nvPr>
            <p:ph idx="11" sz="quarter" type="ftr"/>
          </p:nvPr>
        </p:nvSpPr>
        <p:spPr/>
        <p:txBody>
          <a:bodyPr numCol="1"/>
          <a:lstStyle/>
          <a:p>
            <a:pPr algn="ctr"/>
          </a:p>
        </p:txBody>
      </p:sp>
      <p:pic>
        <p:nvPicPr>
          <p:cNvPr id="96" name="Picture 96"/>
          <p:cNvPicPr>
            <a:picLocks noChangeAspect="1"/>
          </p:cNvPicPr>
          <p:nvPr/>
        </p:nvPicPr>
        <p:blipFill>
          <a:blip r:embed="rId2"/>
          <a:stretch/>
        </p:blipFill>
        <p:spPr>
          <a:xfrm>
            <a:off x="3594100" y="0"/>
            <a:ext cx="5549900" cy="5600700"/>
          </a:xfrm>
          <a:prstGeom prst="rect">
            <a:avLst/>
          </a:prstGeom>
          <a:noFill/>
        </p:spPr>
      </p:pic>
      <p:sp>
        <p:nvSpPr>
          <p:cNvPr id="98" name="Text Box 98"/>
          <p:cNvSpPr>
            <a:spLocks/>
          </p:cNvSpPr>
          <p:nvPr>
            <p:ph type="title"/>
          </p:nvPr>
        </p:nvSpPr>
        <p:spPr>
          <a:xfrm>
            <a:off x="304800" y="228600"/>
            <a:ext cx="3048000" cy="533400"/>
          </a:xfrm>
          <a:prstGeom prst="rect">
            <a:avLst/>
          </a:prstGeom>
        </p:spPr>
        <p:txBody>
          <a:bodyPr numCol="1"/>
          <a:lstStyle/>
          <a:p>
            <a:pPr indent="0" marL="0"/>
            <a:r>
              <a:rPr b="1" dirty="0" lang="en-US" smtClean="0">
                <a:solidFill>
                  <a:schemeClr val="bg1"/>
                </a:solidFill>
              </a:rPr>
              <a:t>Uranus</a:t>
            </a:r>
          </a:p>
        </p:txBody>
      </p:sp>
      <p:sp>
        <p:nvSpPr>
          <p:cNvPr id="99" name="Text Box 99"/>
          <p:cNvSpPr>
            <a:spLocks/>
          </p:cNvSpPr>
          <p:nvPr>
            <p:ph idx="1" type="body"/>
          </p:nvPr>
        </p:nvSpPr>
        <p:spPr>
          <a:xfrm>
            <a:off x="228600" y="914400"/>
            <a:ext cx="4114800" cy="5943600"/>
          </a:xfrm>
          <a:prstGeom prst="rect">
            <a:avLst/>
          </a:prstGeom>
        </p:spPr>
        <p:txBody>
          <a:bodyPr numCol="1"/>
          <a:lstStyle/>
          <a:p>
            <a:pPr indent="-342900" marL="342900"/>
            <a:r>
              <a:rPr dirty="0" lang="en-US" smtClean="0">
                <a:solidFill>
                  <a:schemeClr val="bg1"/>
                </a:solidFill>
                <a:ea charset="-128" pitchFamily="34" typeface="Arial Unicode MS"/>
              </a:rPr>
              <a:t>Uranus is blue in color due to methane gas in its atmosphere.</a:t>
            </a:r>
          </a:p>
          <a:p>
            <a:pPr indent="-342900" marL="342900"/>
            <a:r>
              <a:rPr dirty="0" lang="en-US" smtClean="0">
                <a:solidFill>
                  <a:schemeClr val="bg1"/>
                </a:solidFill>
                <a:ea charset="-128" pitchFamily="34" typeface="Arial Unicode MS"/>
              </a:rPr>
              <a:t>Uranus has 11 dark rings surrounding it.  </a:t>
            </a:r>
          </a:p>
          <a:p>
            <a:pPr indent="-342900" marL="342900"/>
            <a:r>
              <a:rPr dirty="0" lang="en-US" smtClean="0">
                <a:solidFill>
                  <a:schemeClr val="bg1"/>
                </a:solidFill>
                <a:ea charset="-128" pitchFamily="34" typeface="Arial Unicode MS"/>
              </a:rPr>
              <a:t>Uranus has 21 known moons and takes 84 years to complete one orbit.</a:t>
            </a:r>
          </a:p>
          <a:p>
            <a:pPr indent="-342900" marL="342900"/>
            <a:endParaRPr dirty="0" lang="en-US" smtClean="0">
              <a:solidFill>
                <a:schemeClr val="bg1"/>
              </a:solidFill>
              <a:ea charset="-128" pitchFamily="34" typeface="Arial Unicode MS"/>
            </a:endParaRPr>
          </a:p>
        </p:txBody>
      </p:sp>
    </p:spTree>
  </p:cSld>
  <p:clrMapOvr>
    <a:masterClrMapping/>
  </p:clrMapOvr>
  <p:transition spd="slow">
    <p:wipe dir="r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Text Box 100"/>
          <p:cNvSpPr>
            <a:spLocks/>
          </p:cNvSpPr>
          <p:nvPr>
            <p:ph idx="10" sz="half" type="dt"/>
          </p:nvPr>
        </p:nvSpPr>
        <p:spPr/>
      </p:sp>
      <p:sp>
        <p:nvSpPr>
          <p:cNvPr id="101" name="Text Box 101"/>
          <p:cNvSpPr>
            <a:spLocks/>
          </p:cNvSpPr>
          <p:nvPr>
            <p:ph idx="11" sz="quarter" type="ftr"/>
          </p:nvPr>
        </p:nvSpPr>
        <p:spPr/>
        <p:txBody>
          <a:bodyPr numCol="1"/>
          <a:lstStyle/>
          <a:p>
            <a:pPr algn="ctr"/>
          </a:p>
        </p:txBody>
      </p:sp>
      <p:pic>
        <p:nvPicPr>
          <p:cNvPr id="102" name="Picture 102"/>
          <p:cNvPicPr>
            <a:picLocks noChangeAspect="1"/>
          </p:cNvPicPr>
          <p:nvPr/>
        </p:nvPicPr>
        <p:blipFill>
          <a:blip r:embed="rId2"/>
          <a:stretch/>
        </p:blipFill>
        <p:spPr>
          <a:xfrm>
            <a:off x="228600" y="1371600"/>
            <a:ext cx="4953000" cy="4940300"/>
          </a:xfrm>
          <a:prstGeom prst="rect">
            <a:avLst/>
          </a:prstGeom>
          <a:noFill/>
        </p:spPr>
      </p:pic>
      <p:sp>
        <p:nvSpPr>
          <p:cNvPr id="104" name="Text Box 104"/>
          <p:cNvSpPr>
            <a:spLocks/>
          </p:cNvSpPr>
          <p:nvPr>
            <p:ph type="title"/>
          </p:nvPr>
        </p:nvSpPr>
        <p:spPr>
          <a:xfrm>
            <a:off x="3657600" y="304800"/>
            <a:ext cx="4876800" cy="461962"/>
          </a:xfrm>
          <a:prstGeom prst="rect">
            <a:avLst/>
          </a:prstGeom>
        </p:spPr>
        <p:txBody>
          <a:bodyPr numCol="1"/>
          <a:lstStyle/>
          <a:p>
            <a:pPr indent="0" marL="0"/>
            <a:r>
              <a:rPr b="1" dirty="0" lang="en-US" smtClean="0">
                <a:solidFill>
                  <a:schemeClr val="bg1"/>
                </a:solidFill>
              </a:rPr>
              <a:t>Neptune</a:t>
            </a:r>
          </a:p>
        </p:txBody>
      </p:sp>
      <p:sp>
        <p:nvSpPr>
          <p:cNvPr id="105" name="Text Box 105"/>
          <p:cNvSpPr>
            <a:spLocks/>
          </p:cNvSpPr>
          <p:nvPr>
            <p:ph idx="1" type="body"/>
          </p:nvPr>
        </p:nvSpPr>
        <p:spPr>
          <a:xfrm>
            <a:off x="5029200" y="1447800"/>
            <a:ext cx="4114800" cy="4522787"/>
          </a:xfrm>
          <a:prstGeom prst="rect">
            <a:avLst/>
          </a:prstGeom>
        </p:spPr>
        <p:txBody>
          <a:bodyPr numCol="1"/>
          <a:lstStyle/>
          <a:p>
            <a:pPr indent="-342900" marL="342900">
              <a:lnSpc>
                <a:spcPct val="90000"/>
              </a:lnSpc>
            </a:pPr>
            <a:r>
              <a:rPr dirty="0" lang="en-US" smtClean="0" sz="2800">
                <a:solidFill>
                  <a:schemeClr val="bg1"/>
                </a:solidFill>
                <a:ea charset="-128" pitchFamily="34" typeface="Arial Unicode MS"/>
              </a:rPr>
              <a:t>Neptune has the fastest winds in the solar system:  up to 2,000 km/hr.</a:t>
            </a:r>
          </a:p>
          <a:p>
            <a:pPr indent="-342900" marL="342900">
              <a:lnSpc>
                <a:spcPct val="90000"/>
              </a:lnSpc>
            </a:pPr>
            <a:r>
              <a:rPr dirty="0" lang="en-US" smtClean="0" sz="2800">
                <a:solidFill>
                  <a:schemeClr val="bg1"/>
                </a:solidFill>
                <a:ea charset="-128" pitchFamily="34" typeface="Arial Unicode MS"/>
              </a:rPr>
              <a:t>Neptune is also blue in color due to methane gas in its atmosphere.</a:t>
            </a:r>
          </a:p>
          <a:p>
            <a:pPr indent="-342900" marL="342900">
              <a:lnSpc>
                <a:spcPct val="90000"/>
              </a:lnSpc>
            </a:pPr>
            <a:r>
              <a:rPr dirty="0" lang="en-US" smtClean="0" sz="2800">
                <a:solidFill>
                  <a:schemeClr val="bg1"/>
                </a:solidFill>
                <a:ea charset="0" pitchFamily="18" typeface="Times New Roman"/>
              </a:rPr>
              <a:t>Neptune takes 165 years to orbit the sun and has 8 moons.</a:t>
            </a:r>
          </a:p>
        </p:txBody>
      </p:sp>
    </p:spTree>
  </p:cSld>
  <p:clrMapOvr>
    <a:masterClrMapping/>
  </p:clrMapOvr>
  <p:transition spd="slow"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9"/>
          <p:cNvSpPr>
            <a:spLocks/>
          </p:cNvSpPr>
          <p:nvPr>
            <p:ph idx="10" sz="half" type="dt"/>
          </p:nvPr>
        </p:nvSpPr>
        <p:spPr/>
      </p:sp>
      <p:sp>
        <p:nvSpPr>
          <p:cNvPr id="10" name="Text Box 10"/>
          <p:cNvSpPr>
            <a:spLocks/>
          </p:cNvSpPr>
          <p:nvPr>
            <p:ph idx="11" sz="quarter" type="ftr"/>
          </p:nvPr>
        </p:nvSpPr>
        <p:spPr/>
        <p:txBody>
          <a:bodyPr numCol="1"/>
          <a:lstStyle/>
          <a:p>
            <a:pPr algn="ctr"/>
          </a:p>
        </p:txBody>
      </p:sp>
      <p:sp>
        <p:nvSpPr>
          <p:cNvPr id="11" name="Text Box 11"/>
          <p:cNvSpPr>
            <a:spLocks/>
          </p:cNvSpPr>
          <p:nvPr>
            <p:ph type="title"/>
          </p:nvPr>
        </p:nvSpPr>
        <p:spPr>
          <a:xfrm>
            <a:off x="685800" y="693737"/>
            <a:ext cx="7772400" cy="508000"/>
          </a:xfrm>
          <a:prstGeom prst="rect">
            <a:avLst/>
          </a:prstGeom>
        </p:spPr>
        <p:txBody>
          <a:bodyPr numCol="1"/>
          <a:lstStyle/>
          <a:p>
            <a:pPr indent="0" marL="0"/>
            <a:r>
              <a:rPr dirty="0" lang="en-US" smtClean="0" sz="4000">
                <a:solidFill>
                  <a:schemeClr val="bg1"/>
                </a:solidFill>
              </a:rPr>
              <a:t>What’s in Our Solar System?</a:t>
            </a:r>
          </a:p>
        </p:txBody>
      </p:sp>
      <p:sp>
        <p:nvSpPr>
          <p:cNvPr id="12" name="Text Box 12"/>
          <p:cNvSpPr>
            <a:spLocks/>
          </p:cNvSpPr>
          <p:nvPr>
            <p:ph idx="1" type="body"/>
          </p:nvPr>
        </p:nvSpPr>
        <p:spPr>
          <a:xfrm>
            <a:off x="685800" y="1897062"/>
            <a:ext cx="7772400" cy="4267200"/>
          </a:xfrm>
          <a:prstGeom prst="rect">
            <a:avLst/>
          </a:prstGeom>
        </p:spPr>
        <p:txBody>
          <a:bodyPr numCol="1"/>
          <a:lstStyle/>
          <a:p>
            <a:pPr indent="-342900" marL="342900">
              <a:lnSpc>
                <a:spcPct val="90000"/>
              </a:lnSpc>
            </a:pPr>
            <a:r>
              <a:rPr dirty="0" lang="en-US" smtClean="0">
                <a:solidFill>
                  <a:schemeClr val="bg1"/>
                </a:solidFill>
              </a:rPr>
              <a:t>Our Solar System consists of a central star (the Sun), the nine planets orbiting the sun, moons, asteroids, comets, meteors, interplanetary gas, dust, and all the “space” in between them.</a:t>
            </a:r>
          </a:p>
          <a:p>
            <a:pPr indent="-342900" marL="342900">
              <a:lnSpc>
                <a:spcPct val="90000"/>
              </a:lnSpc>
              <a:buNone/>
            </a:pPr>
            <a:endParaRPr dirty="0" lang="en-US" smtClean="0">
              <a:solidFill>
                <a:schemeClr val="bg1"/>
              </a:solidFill>
            </a:endParaRPr>
          </a:p>
          <a:p>
            <a:pPr indent="-342900" marL="342900">
              <a:lnSpc>
                <a:spcPct val="90000"/>
              </a:lnSpc>
            </a:pPr>
            <a:r>
              <a:rPr dirty="0" lang="en-US" smtClean="0">
                <a:solidFill>
                  <a:schemeClr val="bg1"/>
                </a:solidFill>
              </a:rPr>
              <a:t>The nine planets of the Solar System are named for Greek and Roman Gods and Goddesses.</a:t>
            </a:r>
          </a:p>
        </p:txBody>
      </p:sp>
    </p:spTree>
  </p:cSld>
  <p:clrMapOvr>
    <a:masterClrMapping/>
  </p:clrMapOvr>
  <p:transition spd="slow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Box 13"/>
          <p:cNvSpPr>
            <a:spLocks/>
          </p:cNvSpPr>
          <p:nvPr>
            <p:ph idx="10" sz="half" type="dt"/>
          </p:nvPr>
        </p:nvSpPr>
        <p:spPr/>
      </p:sp>
      <p:sp>
        <p:nvSpPr>
          <p:cNvPr id="14" name="Text Box 14"/>
          <p:cNvSpPr>
            <a:spLocks/>
          </p:cNvSpPr>
          <p:nvPr>
            <p:ph idx="11" sz="quarter" type="ftr"/>
          </p:nvPr>
        </p:nvSpPr>
        <p:spPr/>
        <p:txBody>
          <a:bodyPr numCol="1"/>
          <a:lstStyle/>
          <a:p>
            <a:pPr algn="ctr"/>
          </a:p>
        </p:txBody>
      </p:sp>
      <p:sp>
        <p:nvSpPr>
          <p:cNvPr id="15" name="Text Box 15"/>
          <p:cNvSpPr>
            <a:spLocks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 numCol="1"/>
          <a:lstStyle/>
          <a:p>
            <a:pPr indent="0" marL="0"/>
            <a:r>
              <a:rPr b="1" dirty="0" lang="en-US" smtClean="0">
                <a:solidFill>
                  <a:schemeClr val="bg1"/>
                </a:solidFill>
                <a:effectLst>
                  <a:outerShdw algn="tl" blurRad="38100" dir="2700000" dist="38100">
                    <a:srgbClr val="C0C0C0"/>
                  </a:outerShdw>
                </a:effectLst>
              </a:rPr>
              <a:t>Inner and Outer Planets</a:t>
            </a:r>
          </a:p>
        </p:txBody>
      </p:sp>
      <p:sp>
        <p:nvSpPr>
          <p:cNvPr id="16" name="Text Box 16"/>
          <p:cNvSpPr>
            <a:spLocks/>
          </p:cNvSpPr>
          <p:nvPr>
            <p:ph idx="1" sz="half" type="body"/>
          </p:nvPr>
        </p:nvSpPr>
        <p:spPr>
          <a:xfrm>
            <a:off x="685800" y="1981200"/>
            <a:ext cx="3810000" cy="4114800"/>
          </a:xfrm>
          <a:prstGeom prst="rect">
            <a:avLst/>
          </a:prstGeom>
        </p:spPr>
        <p:txBody>
          <a:bodyPr numCol="1"/>
          <a:lstStyle>
            <a:lvl1pPr>
              <a:defRPr dirty="0" lang="en-US" smtClean="0" sz="2800"/>
            </a:lvl1pPr>
            <a:lvl2pPr>
              <a:defRPr dirty="0" lang="en-US" smtClean="0" sz="2400"/>
            </a:lvl2pPr>
            <a:lvl3pPr>
              <a:defRPr dirty="0" lang="en-US" smtClean="0" sz="2000"/>
            </a:lvl3pPr>
            <a:lvl4pPr>
              <a:defRPr dirty="0" lang="en-US" smtClean="0" sz="1800"/>
            </a:lvl4pPr>
            <a:lvl5pPr>
              <a:defRPr dirty="0" lang="en-US" smtClean="0" sz="1800"/>
            </a:lvl5pPr>
          </a:lstStyle>
          <a:p>
            <a:pPr/>
            <a:r>
              <a:rPr dirty="0" lang="en-US" smtClean="0" sz="3200">
                <a:solidFill>
                  <a:schemeClr val="bg1"/>
                </a:solidFill>
              </a:rPr>
              <a:t>Inner Planets:</a:t>
            </a:r>
          </a:p>
          <a:p>
            <a:pPr lvl="1"/>
            <a:r>
              <a:rPr dirty="0" lang="en-US" smtClean="0" sz="3200">
                <a:solidFill>
                  <a:schemeClr val="bg1"/>
                </a:solidFill>
              </a:rPr>
              <a:t>Mercury</a:t>
            </a:r>
          </a:p>
          <a:p>
            <a:pPr lvl="1"/>
            <a:r>
              <a:rPr dirty="0" lang="en-US" smtClean="0" sz="3200">
                <a:solidFill>
                  <a:schemeClr val="bg1"/>
                </a:solidFill>
              </a:rPr>
              <a:t>Venus</a:t>
            </a:r>
          </a:p>
          <a:p>
            <a:pPr lvl="1"/>
            <a:r>
              <a:rPr dirty="0" lang="en-US" smtClean="0" sz="3200">
                <a:solidFill>
                  <a:schemeClr val="bg1"/>
                </a:solidFill>
              </a:rPr>
              <a:t>Earth</a:t>
            </a:r>
          </a:p>
          <a:p>
            <a:pPr lvl="1"/>
            <a:r>
              <a:rPr dirty="0" lang="en-US" smtClean="0" sz="3200">
                <a:solidFill>
                  <a:schemeClr val="bg1"/>
                </a:solidFill>
              </a:rPr>
              <a:t>Mars</a:t>
            </a:r>
          </a:p>
        </p:txBody>
      </p:sp>
      <p:sp>
        <p:nvSpPr>
          <p:cNvPr id="17" name="Text Box 17"/>
          <p:cNvSpPr>
            <a:spLocks/>
          </p:cNvSpPr>
          <p:nvPr>
            <p:ph idx="2" sz="half" type="body"/>
          </p:nvPr>
        </p:nvSpPr>
        <p:spPr>
          <a:xfrm>
            <a:off x="4648200" y="1981200"/>
            <a:ext cx="3810000" cy="4114800"/>
          </a:xfrm>
          <a:prstGeom prst="rect">
            <a:avLst/>
          </a:prstGeom>
        </p:spPr>
        <p:txBody>
          <a:bodyPr numCol="1"/>
          <a:lstStyle>
            <a:lvl1pPr>
              <a:defRPr dirty="0" lang="en-US" smtClean="0" sz="2800"/>
            </a:lvl1pPr>
            <a:lvl2pPr>
              <a:defRPr dirty="0" lang="en-US" smtClean="0" sz="2400"/>
            </a:lvl2pPr>
            <a:lvl3pPr>
              <a:defRPr dirty="0" lang="en-US" smtClean="0" sz="2000"/>
            </a:lvl3pPr>
            <a:lvl4pPr>
              <a:defRPr dirty="0" lang="en-US" smtClean="0" sz="1800"/>
            </a:lvl4pPr>
            <a:lvl5pPr>
              <a:defRPr dirty="0" lang="en-US" smtClean="0" sz="1800"/>
            </a:lvl5pPr>
          </a:lstStyle>
          <a:p>
            <a:pPr/>
            <a:r>
              <a:rPr dirty="0" lang="en-US" smtClean="0" sz="3200">
                <a:solidFill>
                  <a:schemeClr val="bg1"/>
                </a:solidFill>
              </a:rPr>
              <a:t>Outer Planets</a:t>
            </a:r>
          </a:p>
          <a:p>
            <a:pPr lvl="1"/>
            <a:r>
              <a:rPr dirty="0" lang="en-US" smtClean="0" sz="3200">
                <a:solidFill>
                  <a:schemeClr val="bg1"/>
                </a:solidFill>
              </a:rPr>
              <a:t>Jupiter</a:t>
            </a:r>
          </a:p>
          <a:p>
            <a:pPr lvl="1"/>
            <a:r>
              <a:rPr dirty="0" lang="en-US" smtClean="0" sz="3200">
                <a:solidFill>
                  <a:schemeClr val="bg1"/>
                </a:solidFill>
              </a:rPr>
              <a:t>Saturn</a:t>
            </a:r>
          </a:p>
          <a:p>
            <a:pPr lvl="1"/>
            <a:r>
              <a:rPr dirty="0" lang="en-US" smtClean="0" sz="3200">
                <a:solidFill>
                  <a:schemeClr val="bg1"/>
                </a:solidFill>
              </a:rPr>
              <a:t>Uranus</a:t>
            </a:r>
          </a:p>
          <a:p>
            <a:pPr lvl="1"/>
            <a:r>
              <a:rPr dirty="0" lang="en-US" smtClean="0" sz="3200">
                <a:solidFill>
                  <a:schemeClr val="bg1"/>
                </a:solidFill>
              </a:rPr>
              <a:t>Neptune</a:t>
            </a:r>
          </a:p>
          <a:p>
            <a:pPr lvl="1"/>
          </a:p>
        </p:txBody>
      </p:sp>
    </p:spTree>
  </p:cSld>
  <p:clrMapOvr>
    <a:masterClrMapping/>
  </p:clrMapOvr>
  <p:transition spd="slow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Box 18"/>
          <p:cNvSpPr>
            <a:spLocks/>
          </p:cNvSpPr>
          <p:nvPr>
            <p:ph idx="10" sz="half" type="dt"/>
          </p:nvPr>
        </p:nvSpPr>
        <p:spPr/>
      </p:sp>
      <p:sp>
        <p:nvSpPr>
          <p:cNvPr id="19" name="Text Box 19"/>
          <p:cNvSpPr>
            <a:spLocks/>
          </p:cNvSpPr>
          <p:nvPr>
            <p:ph idx="11" sz="quarter" type="ftr"/>
          </p:nvPr>
        </p:nvSpPr>
        <p:spPr/>
        <p:txBody>
          <a:bodyPr numCol="1"/>
          <a:lstStyle/>
          <a:p>
            <a:pPr algn="ctr"/>
          </a:p>
        </p:txBody>
      </p:sp>
      <p:sp>
        <p:nvSpPr>
          <p:cNvPr id="20" name="Text Box 20"/>
          <p:cNvSpPr>
            <a:spLocks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 numCol="1"/>
          <a:lstStyle/>
          <a:p>
            <a:endParaRPr/>
          </a:p>
        </p:txBody>
      </p:sp>
      <p:pic>
        <p:nvPicPr>
          <p:cNvPr id="21" name="Picture 21"/>
          <p:cNvPicPr>
            <a:picLocks noChangeAspect="1"/>
          </p:cNvPicPr>
          <p:nvPr/>
        </p:nvPicPr>
        <p:blipFill>
          <a:blip r:embed="rId2"/>
          <a:stretch/>
        </p:blipFill>
        <p:spPr>
          <a:xfrm>
            <a:off x="0" y="0"/>
            <a:ext cx="9144000" cy="6910387"/>
          </a:xfrm>
          <a:prstGeom prst="rect">
            <a:avLst/>
          </a:prstGeom>
        </p:spPr>
      </p:pic>
    </p:spTree>
  </p:cSld>
  <p:clrMapOvr>
    <a:masterClrMapping/>
  </p:clrMapOvr>
  <p:transition spd="slow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Box 23"/>
          <p:cNvSpPr>
            <a:spLocks/>
          </p:cNvSpPr>
          <p:nvPr>
            <p:ph idx="10" sz="half" type="dt"/>
          </p:nvPr>
        </p:nvSpPr>
        <p:spPr/>
      </p:sp>
      <p:sp>
        <p:nvSpPr>
          <p:cNvPr id="24" name="Text Box 24"/>
          <p:cNvSpPr>
            <a:spLocks/>
          </p:cNvSpPr>
          <p:nvPr>
            <p:ph idx="11" sz="quarter" type="ftr"/>
          </p:nvPr>
        </p:nvSpPr>
        <p:spPr/>
        <p:txBody>
          <a:bodyPr numCol="1"/>
          <a:lstStyle/>
          <a:p>
            <a:pPr algn="ctr"/>
          </a:p>
        </p:txBody>
      </p:sp>
      <p:pic>
        <p:nvPicPr>
          <p:cNvPr id="25" name="Picture 25"/>
          <p:cNvPicPr>
            <a:picLocks noChangeAspect="1"/>
          </p:cNvPicPr>
          <p:nvPr/>
        </p:nvPicPr>
        <p:blipFill>
          <a:blip r:embed="rId2"/>
          <a:stretch/>
        </p:blipFill>
        <p:spPr>
          <a:xfrm>
            <a:off x="0" y="2851150"/>
            <a:ext cx="9050337" cy="4011612"/>
          </a:xfrm>
          <a:prstGeom prst="rect">
            <a:avLst/>
          </a:prstGeom>
          <a:noFill/>
        </p:spPr>
      </p:pic>
      <p:sp>
        <p:nvSpPr>
          <p:cNvPr id="27" name="Text Box 27"/>
          <p:cNvSpPr>
            <a:spLocks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 numCol="1"/>
          <a:lstStyle/>
          <a:p>
            <a:pPr indent="0" marL="0"/>
            <a:r>
              <a:rPr b="1" dirty="0" lang="en-US" smtClean="0" sz="4000">
                <a:solidFill>
                  <a:schemeClr val="bg1"/>
                </a:solidFill>
              </a:rPr>
              <a:t>The Relative Size of the Planets in the Solar System</a:t>
            </a:r>
          </a:p>
        </p:txBody>
      </p:sp>
    </p:spTree>
  </p:cSld>
  <p:clrMapOvr>
    <a:masterClrMapping/>
  </p:clrMapOvr>
  <p:transition spd="slow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28"/>
          <p:cNvSpPr>
            <a:spLocks/>
          </p:cNvSpPr>
          <p:nvPr>
            <p:ph idx="10" sz="half" type="dt"/>
          </p:nvPr>
        </p:nvSpPr>
        <p:spPr/>
      </p:sp>
      <p:sp>
        <p:nvSpPr>
          <p:cNvPr id="29" name="Text Box 29"/>
          <p:cNvSpPr>
            <a:spLocks/>
          </p:cNvSpPr>
          <p:nvPr>
            <p:ph idx="11" sz="quarter" type="ftr"/>
          </p:nvPr>
        </p:nvSpPr>
        <p:spPr/>
        <p:txBody>
          <a:bodyPr numCol="1"/>
          <a:lstStyle/>
          <a:p>
            <a:pPr algn="ctr"/>
          </a:p>
        </p:txBody>
      </p:sp>
      <p:pic>
        <p:nvPicPr>
          <p:cNvPr id="30" name="Picture 30"/>
          <p:cNvPicPr>
            <a:picLocks noChangeAspect="1"/>
          </p:cNvPicPr>
          <p:nvPr/>
        </p:nvPicPr>
        <p:blipFill>
          <a:blip r:embed="rId2"/>
          <a:stretch/>
        </p:blipFill>
        <p:spPr>
          <a:xfrm>
            <a:off x="6210300" y="1905000"/>
            <a:ext cx="2933700" cy="2933700"/>
          </a:xfrm>
          <a:prstGeom prst="rect">
            <a:avLst/>
          </a:prstGeom>
          <a:noFill/>
        </p:spPr>
      </p:pic>
      <p:sp>
        <p:nvSpPr>
          <p:cNvPr id="32" name="Text Box 32"/>
          <p:cNvSpPr>
            <a:spLocks/>
          </p:cNvSpPr>
          <p:nvPr>
            <p:ph type="title"/>
          </p:nvPr>
        </p:nvSpPr>
        <p:spPr>
          <a:xfrm>
            <a:off x="685800" y="228600"/>
            <a:ext cx="4953000" cy="533400"/>
          </a:xfrm>
          <a:prstGeom prst="rect">
            <a:avLst/>
          </a:prstGeom>
        </p:spPr>
        <p:txBody>
          <a:bodyPr numCol="1"/>
          <a:lstStyle/>
          <a:p>
            <a:pPr indent="0" marL="0"/>
            <a:r>
              <a:rPr b="1" dirty="0" lang="en-US" smtClean="0" sz="4000">
                <a:solidFill>
                  <a:schemeClr val="bg1"/>
                </a:solidFill>
              </a:rPr>
              <a:t>The Sun</a:t>
            </a:r>
          </a:p>
        </p:txBody>
      </p:sp>
      <p:sp>
        <p:nvSpPr>
          <p:cNvPr id="33" name="Text Box 33"/>
          <p:cNvSpPr>
            <a:spLocks/>
          </p:cNvSpPr>
          <p:nvPr>
            <p:ph idx="1" type="body"/>
          </p:nvPr>
        </p:nvSpPr>
        <p:spPr>
          <a:xfrm>
            <a:off x="0" y="762000"/>
            <a:ext cx="6400800" cy="5791200"/>
          </a:xfrm>
          <a:prstGeom prst="rect">
            <a:avLst/>
          </a:prstGeom>
        </p:spPr>
        <p:txBody>
          <a:bodyPr numCol="1"/>
          <a:lstStyle/>
          <a:p>
            <a:pPr indent="-342900" marL="342900"/>
            <a:r>
              <a:rPr dirty="0" lang="en-US" smtClean="0">
                <a:solidFill>
                  <a:schemeClr val="bg1"/>
                </a:solidFill>
              </a:rPr>
              <a:t>The sun’s energy comes from </a:t>
            </a:r>
            <a:r>
              <a:rPr dirty="0" lang="en-US" smtClean="0" u="sng">
                <a:solidFill>
                  <a:schemeClr val="bg1"/>
                </a:solidFill>
              </a:rPr>
              <a:t>nuclear fusion</a:t>
            </a:r>
            <a:r>
              <a:rPr dirty="0" lang="en-US" smtClean="0">
                <a:solidFill>
                  <a:schemeClr val="bg1"/>
                </a:solidFill>
              </a:rPr>
              <a:t> (where hydrogen is converted to helium) within its core.  This energy is released from the sun in the form of heat and light.</a:t>
            </a:r>
          </a:p>
          <a:p>
            <a:pPr indent="-342900" marL="342900"/>
            <a:r>
              <a:rPr dirty="0" lang="en-US" smtClean="0" sz="2800">
                <a:solidFill>
                  <a:schemeClr val="bg1"/>
                </a:solidFill>
                <a:latin charset="-128" pitchFamily="34" typeface="Arial Unicode MS"/>
                <a:ea charset="0" pitchFamily="18" typeface="Times New Roman"/>
              </a:rPr>
              <a:t>Remember:  </a:t>
            </a:r>
            <a:r>
              <a:rPr dirty="0" lang="en-US" smtClean="0" sz="2800" u="sng">
                <a:solidFill>
                  <a:schemeClr val="bg1"/>
                </a:solidFill>
                <a:latin charset="-128" pitchFamily="34" typeface="Arial Unicode MS"/>
                <a:ea charset="0" pitchFamily="18" typeface="Times New Roman"/>
              </a:rPr>
              <a:t>Stars produce light</a:t>
            </a:r>
            <a:r>
              <a:rPr dirty="0" lang="en-US" smtClean="0" sz="2800">
                <a:solidFill>
                  <a:schemeClr val="bg1"/>
                </a:solidFill>
                <a:latin charset="-128" pitchFamily="34" typeface="Arial Unicode MS"/>
                <a:ea charset="0" pitchFamily="18" typeface="Times New Roman"/>
              </a:rPr>
              <a:t>.  </a:t>
            </a:r>
            <a:r>
              <a:rPr dirty="0" lang="en-US" smtClean="0" sz="2800" u="sng">
                <a:solidFill>
                  <a:schemeClr val="bg1"/>
                </a:solidFill>
                <a:latin charset="-128" pitchFamily="34" typeface="Arial Unicode MS"/>
                <a:ea charset="0" pitchFamily="18" typeface="Times New Roman"/>
              </a:rPr>
              <a:t>Planets reflect light</a:t>
            </a:r>
            <a:r>
              <a:rPr dirty="0" lang="en-US" smtClean="0" sz="2800">
                <a:solidFill>
                  <a:schemeClr val="bg1"/>
                </a:solidFill>
                <a:latin charset="-128" pitchFamily="34" typeface="Arial Unicode MS"/>
                <a:ea charset="0" pitchFamily="18" typeface="Times New Roman"/>
              </a:rPr>
              <a:t>.</a:t>
            </a:r>
          </a:p>
          <a:p>
            <a:pPr indent="-342900" marL="342900"/>
            <a:r>
              <a:rPr dirty="0" lang="en-US" smtClean="0" sz="2800">
                <a:solidFill>
                  <a:schemeClr val="bg1"/>
                </a:solidFill>
                <a:latin charset="-128" pitchFamily="34" typeface="Arial Unicode MS"/>
                <a:ea charset="0" pitchFamily="18" typeface="Times New Roman"/>
              </a:rPr>
              <a:t>A star’s temperature determines its “color.”  The coldest stars are red.  The hottest stars are blue.</a:t>
            </a:r>
          </a:p>
        </p:txBody>
      </p:sp>
    </p:spTree>
  </p:cSld>
  <p:clrMapOvr>
    <a:masterClrMapping/>
  </p:clrMapOvr>
  <p:transition spd="slow"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 Box 34"/>
          <p:cNvSpPr>
            <a:spLocks/>
          </p:cNvSpPr>
          <p:nvPr>
            <p:ph idx="10" sz="half" type="dt"/>
          </p:nvPr>
        </p:nvSpPr>
        <p:spPr/>
      </p:sp>
      <p:sp>
        <p:nvSpPr>
          <p:cNvPr id="35" name="Text Box 35"/>
          <p:cNvSpPr>
            <a:spLocks/>
          </p:cNvSpPr>
          <p:nvPr>
            <p:ph idx="11" sz="quarter" type="ftr"/>
          </p:nvPr>
        </p:nvSpPr>
        <p:spPr/>
        <p:txBody>
          <a:bodyPr numCol="1"/>
          <a:lstStyle/>
          <a:p>
            <a:pPr algn="ctr"/>
          </a:p>
        </p:txBody>
      </p:sp>
      <p:sp>
        <p:nvSpPr>
          <p:cNvPr id="36" name="Text Box 36"/>
          <p:cNvSpPr>
            <a:spLocks/>
          </p:cNvSpPr>
          <p:nvPr>
            <p:ph type="title"/>
          </p:nvPr>
        </p:nvSpPr>
        <p:spPr>
          <a:xfrm>
            <a:off x="685800" y="625475"/>
            <a:ext cx="7772400" cy="609600"/>
          </a:xfrm>
          <a:prstGeom prst="rect">
            <a:avLst/>
          </a:prstGeom>
        </p:spPr>
        <p:txBody>
          <a:bodyPr numCol="1"/>
          <a:lstStyle/>
          <a:p>
            <a:pPr indent="0" marL="0"/>
            <a:r>
              <a:rPr b="1" dirty="0" lang="en-US" smtClean="0" sz="4000">
                <a:solidFill>
                  <a:schemeClr val="bg1"/>
                </a:solidFill>
              </a:rPr>
              <a:t>The 8 Planets of the Solar System</a:t>
            </a:r>
          </a:p>
        </p:txBody>
      </p:sp>
      <p:sp>
        <p:nvSpPr>
          <p:cNvPr id="37" name="Text Box 37"/>
          <p:cNvSpPr>
            <a:spLocks/>
          </p:cNvSpPr>
          <p:nvPr>
            <p:ph idx="1" type="body"/>
          </p:nvPr>
        </p:nvSpPr>
        <p:spPr>
          <a:xfrm>
            <a:off x="571500" y="1863725"/>
            <a:ext cx="8001000" cy="4368800"/>
          </a:xfrm>
          <a:prstGeom prst="rect">
            <a:avLst/>
          </a:prstGeom>
        </p:spPr>
        <p:txBody>
          <a:bodyPr numCol="1"/>
          <a:lstStyle/>
          <a:p>
            <a:pPr indent="-342900" marL="342900"/>
            <a:r>
              <a:rPr dirty="0" lang="en-US" smtClean="0">
                <a:solidFill>
                  <a:schemeClr val="bg1"/>
                </a:solidFill>
                <a:ea charset="0" pitchFamily="18" typeface="Times New Roman"/>
              </a:rPr>
              <a:t>Planets are categorized according to </a:t>
            </a:r>
            <a:r>
              <a:rPr dirty="0" lang="en-US" smtClean="0" u="sng">
                <a:solidFill>
                  <a:schemeClr val="bg1"/>
                </a:solidFill>
                <a:ea charset="0" pitchFamily="18" typeface="Times New Roman"/>
              </a:rPr>
              <a:t>composition</a:t>
            </a:r>
            <a:r>
              <a:rPr dirty="0" lang="en-US" smtClean="0">
                <a:solidFill>
                  <a:schemeClr val="bg1"/>
                </a:solidFill>
                <a:ea charset="0" pitchFamily="18" typeface="Times New Roman"/>
              </a:rPr>
              <a:t> and </a:t>
            </a:r>
            <a:r>
              <a:rPr dirty="0" lang="en-US" smtClean="0" u="sng">
                <a:solidFill>
                  <a:schemeClr val="bg1"/>
                </a:solidFill>
                <a:ea charset="0" pitchFamily="18" typeface="Times New Roman"/>
              </a:rPr>
              <a:t>size</a:t>
            </a:r>
            <a:r>
              <a:rPr dirty="0" lang="en-US" smtClean="0">
                <a:solidFill>
                  <a:schemeClr val="bg1"/>
                </a:solidFill>
                <a:ea charset="0" pitchFamily="18" typeface="Times New Roman"/>
              </a:rPr>
              <a:t>.  There are two main categories of planets:</a:t>
            </a:r>
          </a:p>
          <a:p>
            <a:pPr indent="-342900" marL="342900">
              <a:buNone/>
            </a:pPr>
            <a:endParaRPr dirty="0" lang="en-US" smtClean="0">
              <a:solidFill>
                <a:schemeClr val="bg1"/>
              </a:solidFill>
              <a:ea charset="0" pitchFamily="18" typeface="Times New Roman"/>
            </a:endParaRPr>
          </a:p>
          <a:p>
            <a:pPr indent="-285750" lvl="1" marL="742950"/>
            <a:r>
              <a:rPr dirty="0" lang="en-US" smtClean="0" sz="3200" u="sng">
                <a:solidFill>
                  <a:schemeClr val="bg1"/>
                </a:solidFill>
                <a:ea charset="0" pitchFamily="18" typeface="Times New Roman"/>
              </a:rPr>
              <a:t>small rocky planets</a:t>
            </a:r>
            <a:r>
              <a:rPr dirty="0" lang="en-US" smtClean="0" sz="3200">
                <a:solidFill>
                  <a:schemeClr val="bg1"/>
                </a:solidFill>
                <a:ea charset="0" pitchFamily="18" typeface="Times New Roman"/>
              </a:rPr>
              <a:t> (Mercury, Venus, Earth, Mars, and Pluto)</a:t>
            </a:r>
          </a:p>
          <a:p>
            <a:pPr indent="-285750" lvl="1" marL="742950"/>
            <a:r>
              <a:rPr dirty="0" lang="en-US" smtClean="0" sz="3200" u="sng">
                <a:solidFill>
                  <a:schemeClr val="bg1"/>
                </a:solidFill>
                <a:ea charset="0" pitchFamily="18" typeface="Times New Roman"/>
              </a:rPr>
              <a:t>gas giants</a:t>
            </a:r>
            <a:r>
              <a:rPr dirty="0" lang="en-US" smtClean="0" sz="3200">
                <a:solidFill>
                  <a:schemeClr val="bg1"/>
                </a:solidFill>
                <a:ea charset="0" pitchFamily="18" typeface="Times New Roman"/>
              </a:rPr>
              <a:t> (Jupiter, Saturn, Uranus, and Neptune)</a:t>
            </a:r>
          </a:p>
        </p:txBody>
      </p:sp>
    </p:spTree>
  </p:cSld>
  <p:clrMapOvr>
    <a:masterClrMapping/>
  </p:clrMapOvr>
  <p:transition spd="slow"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 Box 38"/>
          <p:cNvSpPr>
            <a:spLocks/>
          </p:cNvSpPr>
          <p:nvPr>
            <p:ph idx="10" sz="half" type="dt"/>
          </p:nvPr>
        </p:nvSpPr>
        <p:spPr/>
      </p:sp>
      <p:sp>
        <p:nvSpPr>
          <p:cNvPr id="39" name="Text Box 39"/>
          <p:cNvSpPr>
            <a:spLocks/>
          </p:cNvSpPr>
          <p:nvPr>
            <p:ph idx="11" sz="quarter" type="ftr"/>
          </p:nvPr>
        </p:nvSpPr>
        <p:spPr/>
        <p:txBody>
          <a:bodyPr numCol="1"/>
          <a:lstStyle/>
          <a:p>
            <a:pPr algn="ctr"/>
          </a:p>
        </p:txBody>
      </p:sp>
      <p:sp>
        <p:nvSpPr>
          <p:cNvPr id="40" name="Text Box 40"/>
          <p:cNvSpPr>
            <a:spLocks/>
          </p:cNvSpPr>
          <p:nvPr>
            <p:ph type="title"/>
          </p:nvPr>
        </p:nvSpPr>
        <p:spPr>
          <a:xfrm>
            <a:off x="342900" y="939800"/>
            <a:ext cx="8458200" cy="609600"/>
          </a:xfrm>
          <a:prstGeom prst="rect">
            <a:avLst/>
          </a:prstGeom>
        </p:spPr>
        <p:txBody>
          <a:bodyPr numCol="1"/>
          <a:lstStyle/>
          <a:p>
            <a:pPr indent="0" marL="0"/>
            <a:r>
              <a:rPr b="1" dirty="0" lang="en-US" smtClean="0" sz="4000">
                <a:solidFill>
                  <a:schemeClr val="bg1"/>
                </a:solidFill>
              </a:rPr>
              <a:t>Characteristics of Small Rocky Planets</a:t>
            </a:r>
          </a:p>
        </p:txBody>
      </p:sp>
      <p:sp>
        <p:nvSpPr>
          <p:cNvPr id="41" name="Text Box 41"/>
          <p:cNvSpPr>
            <a:spLocks/>
          </p:cNvSpPr>
          <p:nvPr>
            <p:ph idx="1" type="body"/>
          </p:nvPr>
        </p:nvSpPr>
        <p:spPr>
          <a:xfrm>
            <a:off x="685800" y="2489200"/>
            <a:ext cx="7772400" cy="3429000"/>
          </a:xfrm>
          <a:prstGeom prst="rect">
            <a:avLst/>
          </a:prstGeom>
        </p:spPr>
        <p:txBody>
          <a:bodyPr numCol="1"/>
          <a:lstStyle/>
          <a:p>
            <a:pPr indent="-342900" marL="342900"/>
            <a:r>
              <a:rPr dirty="0" lang="en-US" smtClean="0">
                <a:solidFill>
                  <a:srgbClr val="FFFFFF"/>
                </a:solidFill>
                <a:ea charset="-128" pitchFamily="34" typeface="Arial Unicode MS"/>
              </a:rPr>
              <a:t>They are made up mostly of rock and metal.</a:t>
            </a:r>
          </a:p>
          <a:p>
            <a:pPr indent="-342900" marL="342900"/>
            <a:r>
              <a:rPr dirty="0" lang="en-US" smtClean="0">
                <a:solidFill>
                  <a:srgbClr val="FFFFFF"/>
                </a:solidFill>
                <a:ea charset="-128" pitchFamily="34" typeface="Arial Unicode MS"/>
              </a:rPr>
              <a:t>They are very heavy.</a:t>
            </a:r>
          </a:p>
          <a:p>
            <a:pPr indent="-342900" marL="342900"/>
            <a:r>
              <a:rPr dirty="0" lang="en-US" smtClean="0">
                <a:solidFill>
                  <a:srgbClr val="FFFFFF"/>
                </a:solidFill>
                <a:ea charset="-128" pitchFamily="34" typeface="Arial Unicode MS"/>
              </a:rPr>
              <a:t>They move slowly in space.</a:t>
            </a:r>
          </a:p>
          <a:p>
            <a:pPr indent="-342900" marL="342900"/>
            <a:r>
              <a:rPr dirty="0" lang="en-US" smtClean="0">
                <a:solidFill>
                  <a:srgbClr val="FFFFFF"/>
                </a:solidFill>
                <a:ea charset="-128" pitchFamily="34" typeface="Arial Unicode MS"/>
              </a:rPr>
              <a:t>They have no rings and few moons (if any).</a:t>
            </a:r>
          </a:p>
          <a:p>
            <a:pPr indent="-342900" marL="342900"/>
            <a:r>
              <a:rPr dirty="0" lang="en-US" smtClean="0">
                <a:solidFill>
                  <a:srgbClr val="FFFFFF"/>
                </a:solidFill>
                <a:ea charset="0" pitchFamily="18" typeface="Times New Roman"/>
              </a:rPr>
              <a:t>They have a diameter of less than 13,000 km.</a:t>
            </a:r>
            <a:r>
              <a:rPr dirty="0" lang="en-US" smtClean="0">
                <a:solidFill>
                  <a:srgbClr val="FFFFFF"/>
                </a:solidFill>
              </a:rPr>
              <a:t> </a:t>
            </a:r>
          </a:p>
        </p:txBody>
      </p:sp>
    </p:spTree>
  </p:cSld>
  <p:clrMapOvr>
    <a:masterClrMapping/>
  </p:clrMapOvr>
  <p:transition spd="slow"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ext Box 42"/>
          <p:cNvSpPr>
            <a:spLocks/>
          </p:cNvSpPr>
          <p:nvPr>
            <p:ph idx="10" sz="half" type="dt"/>
          </p:nvPr>
        </p:nvSpPr>
        <p:spPr/>
      </p:sp>
      <p:sp>
        <p:nvSpPr>
          <p:cNvPr id="43" name="Text Box 43"/>
          <p:cNvSpPr>
            <a:spLocks/>
          </p:cNvSpPr>
          <p:nvPr>
            <p:ph idx="11" sz="quarter" type="ftr"/>
          </p:nvPr>
        </p:nvSpPr>
        <p:spPr/>
        <p:txBody>
          <a:bodyPr numCol="1"/>
          <a:lstStyle/>
          <a:p>
            <a:pPr algn="ctr"/>
          </a:p>
        </p:txBody>
      </p:sp>
      <p:pic>
        <p:nvPicPr>
          <p:cNvPr id="44" name="Picture 44"/>
          <p:cNvPicPr>
            <a:picLocks noChangeAspect="1"/>
          </p:cNvPicPr>
          <p:nvPr/>
        </p:nvPicPr>
        <p:blipFill>
          <a:blip r:embed="rId2"/>
          <a:stretch/>
        </p:blipFill>
        <p:spPr>
          <a:xfrm>
            <a:off x="152400" y="533400"/>
            <a:ext cx="3162300" cy="4791075"/>
          </a:xfrm>
          <a:prstGeom prst="rect">
            <a:avLst/>
          </a:prstGeom>
          <a:noFill/>
        </p:spPr>
      </p:pic>
      <p:sp>
        <p:nvSpPr>
          <p:cNvPr id="46" name="Text Box 46"/>
          <p:cNvSpPr>
            <a:spLocks/>
          </p:cNvSpPr>
          <p:nvPr>
            <p:ph type="title"/>
          </p:nvPr>
        </p:nvSpPr>
        <p:spPr>
          <a:xfrm>
            <a:off x="685800" y="431800"/>
            <a:ext cx="7772400" cy="609600"/>
          </a:xfrm>
          <a:prstGeom prst="rect">
            <a:avLst/>
          </a:prstGeom>
        </p:spPr>
        <p:txBody>
          <a:bodyPr numCol="1"/>
          <a:lstStyle/>
          <a:p>
            <a:pPr indent="0" marL="0"/>
            <a:r>
              <a:rPr b="1" dirty="0" lang="en-US" smtClean="0" sz="4000">
                <a:solidFill>
                  <a:schemeClr val="bg1"/>
                </a:solidFill>
              </a:rPr>
              <a:t>Mercury</a:t>
            </a:r>
          </a:p>
        </p:txBody>
      </p:sp>
      <p:sp>
        <p:nvSpPr>
          <p:cNvPr id="47" name="Text Box 47"/>
          <p:cNvSpPr>
            <a:spLocks/>
          </p:cNvSpPr>
          <p:nvPr>
            <p:ph idx="1" type="body"/>
          </p:nvPr>
        </p:nvSpPr>
        <p:spPr>
          <a:xfrm>
            <a:off x="3429000" y="1143000"/>
            <a:ext cx="5334000" cy="5486400"/>
          </a:xfrm>
          <a:prstGeom prst="rect">
            <a:avLst/>
          </a:prstGeom>
        </p:spPr>
        <p:txBody>
          <a:bodyPr numCol="1"/>
          <a:lstStyle/>
          <a:p>
            <a:pPr indent="-342900" marL="342900">
              <a:lnSpc>
                <a:spcPct val="90000"/>
              </a:lnSpc>
            </a:pPr>
            <a:r>
              <a:rPr dirty="0" lang="en-US" smtClean="0">
                <a:solidFill>
                  <a:schemeClr val="bg1"/>
                </a:solidFill>
                <a:ea charset="-128" pitchFamily="34" typeface="Arial Unicode MS"/>
              </a:rPr>
              <a:t>Mercury has a revolution period of 88 days. Mercury has extreme temperature fluctuations, ranging from 800</a:t>
            </a:r>
            <a:r>
              <a:rPr dirty="0" lang="en-US" smtClean="0">
                <a:solidFill>
                  <a:schemeClr val="bg1"/>
                </a:solidFill>
                <a:ea charset="-128" pitchFamily="34" typeface="Arial Unicode MS"/>
              </a:rPr>
              <a:t></a:t>
            </a:r>
            <a:r>
              <a:rPr dirty="0" lang="en-US" smtClean="0">
                <a:solidFill>
                  <a:schemeClr val="bg1"/>
                </a:solidFill>
                <a:ea charset="-128" pitchFamily="34" typeface="Arial Unicode MS"/>
              </a:rPr>
              <a:t>F (daytime) to -270</a:t>
            </a:r>
            <a:r>
              <a:rPr dirty="0" lang="en-US" smtClean="0">
                <a:solidFill>
                  <a:schemeClr val="bg1"/>
                </a:solidFill>
                <a:ea charset="-128" pitchFamily="34" typeface="Arial Unicode MS"/>
              </a:rPr>
              <a:t></a:t>
            </a:r>
            <a:r>
              <a:rPr dirty="0" lang="en-US" smtClean="0">
                <a:solidFill>
                  <a:schemeClr val="bg1"/>
                </a:solidFill>
                <a:ea charset="-128" pitchFamily="34" typeface="Arial Unicode MS"/>
              </a:rPr>
              <a:t>F (nighttime).</a:t>
            </a:r>
          </a:p>
          <a:p>
            <a:pPr indent="-342900" marL="342900">
              <a:lnSpc>
                <a:spcPct val="90000"/>
              </a:lnSpc>
            </a:pPr>
            <a:r>
              <a:rPr dirty="0" lang="en-US" smtClean="0">
                <a:solidFill>
                  <a:schemeClr val="bg1"/>
                </a:solidFill>
                <a:ea charset="-128" pitchFamily="34" typeface="Arial Unicode MS"/>
              </a:rPr>
              <a:t>Even though it is the closest planet to the sun, Scientists believe there is ICE on Mercury! The ice is protected from the sun’s heat by crater shadows.</a:t>
            </a:r>
            <a:r>
              <a:rPr dirty="0" lang="en-US" smtClean="0">
                <a:solidFill>
                  <a:schemeClr val="bg1"/>
                </a:solidFill>
                <a:ea charset="0" pitchFamily="18" typeface="Times New Roman"/>
              </a:rPr>
              <a:t> </a:t>
            </a:r>
          </a:p>
        </p:txBody>
      </p:sp>
    </p:spTree>
  </p:cSld>
  <p:clrMapOvr>
    <a:masterClrMapping/>
  </p:clrMapOvr>
  <p:transition spd="slow">
    <p:wipe dir="r"/>
  </p:transition>
</p:sld>
</file>

<file path=ppt/theme/theme1.xml><?xml version="1.0" encoding="utf-8"?>
<a:theme xmlns:a="http://schemas.openxmlformats.org/drawingml/2006/main" name="Default Design">
  <a:themeElements>
    <a:clrScheme name="Office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CC99"/>
      </a:accent4>
      <a:accent5>
        <a:srgbClr val="3333CC"/>
      </a:accent5>
      <a:accent6>
        <a:srgbClr val="FFFFFF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algn="ctr" cap="flat" cmpd="sng" w="9525">
          <a:solidFill>
            <a:schemeClr val="phClr">
              <a:shade val="95000"/>
              <a:satMod val="105000"/>
            </a:schemeClr>
          </a:solidFill>
          <a:prstDash val="solid"/>
        </a:ln>
        <a:ln algn="ctr" cap="flat" cmpd="sng" w="25400">
          <a:solidFill>
            <a:schemeClr val="phClr"/>
          </a:solidFill>
          <a:prstDash val="solid"/>
        </a:ln>
        <a:ln algn="ctr" cap="flat" cmpd="sng"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accent1="accent1" accent2="accent2" accent3="accent3" accent4="accent4" accent5="accent5" accent6="accent6" bg1="lt1" bg2="lt2" folHlink="folHlink" hlink="hlink" tx1="dk1" tx2="dk2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accent1="accent1" accent2="accent2" accent3="accent3" accent4="accent4" accent5="accent5" accent6="accent6" bg1="lt1" bg2="lt2" folHlink="folHlink" hlink="hlink" tx1="dk1" tx2="dk2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accent1="accent1" accent2="accent2" accent3="accent3" accent4="accent4" accent5="accent5" accent6="accent6" bg1="lt1" bg2="lt2" folHlink="folHlink" hlink="hlink" tx1="dk1" tx2="dk2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accent1="accent1" accent2="accent2" accent3="accent3" accent4="accent4" accent5="accent5" accent6="accent6" bg1="lt1" bg2="lt2" folHlink="folHlink" hlink="hlink" tx1="dk1" tx2="dk2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accent1="accent1" accent2="accent2" accent3="accent3" accent4="accent4" accent5="accent5" accent6="accent6" bg1="lt1" bg2="lt2" folHlink="folHlink" hlink="hlink" tx1="dk1" tx2="dk2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accent1="accent1" accent2="accent2" accent3="accent3" accent4="accent4" accent5="accent5" accent6="accent6" bg1="dk2" bg2="dk1" folHlink="folHlink" hlink="hlink" tx1="lt1" tx2="lt2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accent1="accent1" accent2="accent2" accent3="accent3" accent4="accent4" accent5="accent5" accent6="accent6" bg1="dk2" bg2="dk1" folHlink="folHlink" hlink="hlink" tx1="lt1" tx2="lt2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accent1="accent1" accent2="accent2" accent3="accent3" accent4="accent4" accent5="accent5" accent6="accent6" bg1="dk2" bg2="dk1" folHlink="folHlink" hlink="hlink" tx1="lt1" tx2="lt2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accent1="accent1" accent2="accent2" accent3="accent3" accent4="accent4" accent5="accent5" accent6="accent6" bg1="dk2" bg2="dk1" folHlink="folHlink" hlink="hlink" tx1="lt1" tx2="lt2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accent1="accent1" accent2="accent2" accent3="accent3" accent4="accent4" accent5="accent5" accent6="accent6" bg1="dk2" bg2="dk1" folHlink="folHlink" hlink="hlink" tx1="lt1" tx2="lt2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accent1="accent1" accent2="accent2" accent3="accent3" accent4="accent4" accent5="accent5" accent6="accent6" bg1="dk2" bg2="dk1" folHlink="folHlink" hlink="hlink" tx1="lt1" tx2="lt2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accent1="accent1" accent2="accent2" accent3="accent3" accent4="accent4" accent5="accent5" accent6="accent6" bg1="dk2" bg2="dk1" folHlink="folHlink" hlink="hlink" tx1="lt1" tx2="lt2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Words>721</Words>
  <Paragraphs>84</Paragraphs>
  <Slides>19</Slides>
  <Notes>0</Notes>
  <TotalTime>0</TotalTime>
  <HiddenSlides>0</HiddenSlides>
  <ScaleCrop>false</ScaleCrop>
  <HyperlinksChanged>false</HyperlinksChanged>
  <Application>Microsoft PowerPoint</Application>
  <PresentationFormat>On-screen Show</PresentationFormat>
</Properties>
</file>