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12192000" cy="6858000"/>
  <p:notesSz cx="6954838" cy="93091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0" d="100"/>
          <a:sy n="80" d="100"/>
        </p:scale>
        <p:origin x="14" y="20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8EB9F4-5D9C-49BD-997F-1E5971A18F53}" type="datetimeFigureOut">
              <a:rPr lang="en-US" smtClean="0"/>
              <a:t>2/26/2018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5B7962-389A-4EDE-962A-6B62D29917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41611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8EB9F4-5D9C-49BD-997F-1E5971A18F53}" type="datetimeFigureOut">
              <a:rPr lang="en-US" smtClean="0"/>
              <a:t>2/26/2018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5B7962-389A-4EDE-962A-6B62D29917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44175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8EB9F4-5D9C-49BD-997F-1E5971A18F53}" type="datetimeFigureOut">
              <a:rPr lang="en-US" smtClean="0"/>
              <a:t>2/26/2018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5B7962-389A-4EDE-962A-6B62D29917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95209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8EB9F4-5D9C-49BD-997F-1E5971A18F53}" type="datetimeFigureOut">
              <a:rPr lang="en-US" smtClean="0"/>
              <a:t>2/26/2018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5B7962-389A-4EDE-962A-6B62D29917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16712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8EB9F4-5D9C-49BD-997F-1E5971A18F53}" type="datetimeFigureOut">
              <a:rPr lang="en-US" smtClean="0"/>
              <a:t>2/26/2018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5B7962-389A-4EDE-962A-6B62D29917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05454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8EB9F4-5D9C-49BD-997F-1E5971A18F53}" type="datetimeFigureOut">
              <a:rPr lang="en-US" smtClean="0"/>
              <a:t>2/26/2018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5B7962-389A-4EDE-962A-6B62D29917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12887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8EB9F4-5D9C-49BD-997F-1E5971A18F53}" type="datetimeFigureOut">
              <a:rPr lang="en-US" smtClean="0"/>
              <a:t>2/26/2018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5B7962-389A-4EDE-962A-6B62D29917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16572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8EB9F4-5D9C-49BD-997F-1E5971A18F53}" type="datetimeFigureOut">
              <a:rPr lang="en-US" smtClean="0"/>
              <a:t>2/26/2018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5B7962-389A-4EDE-962A-6B62D29917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94708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8EB9F4-5D9C-49BD-997F-1E5971A18F53}" type="datetimeFigureOut">
              <a:rPr lang="en-US" smtClean="0"/>
              <a:t>2/26/2018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5B7962-389A-4EDE-962A-6B62D29917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6200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8EB9F4-5D9C-49BD-997F-1E5971A18F53}" type="datetimeFigureOut">
              <a:rPr lang="en-US" smtClean="0"/>
              <a:t>2/26/2018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5B7962-389A-4EDE-962A-6B62D29917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04857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8EB9F4-5D9C-49BD-997F-1E5971A18F53}" type="datetimeFigureOut">
              <a:rPr lang="en-US" smtClean="0"/>
              <a:t>2/26/2018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5B7962-389A-4EDE-962A-6B62D29917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25419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8EB9F4-5D9C-49BD-997F-1E5971A18F53}" type="datetimeFigureOut">
              <a:rPr lang="en-US" smtClean="0"/>
              <a:t>2/26/2018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5B7962-389A-4EDE-962A-6B62D29917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47062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chooltube.com/video/8e1097409b914b60be69/Bill%20Nye%20Biodiversity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72528" y="-181155"/>
            <a:ext cx="12456543" cy="703915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0"/>
            <a:ext cx="9144000" cy="1016988"/>
          </a:xfrm>
        </p:spPr>
        <p:txBody>
          <a:bodyPr/>
          <a:lstStyle/>
          <a:p>
            <a:r>
              <a:rPr lang="en-US" u="sng" dirty="0" smtClean="0"/>
              <a:t>Feb. 27, 2018</a:t>
            </a:r>
            <a:endParaRPr lang="en-US" u="sng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71674" y="1207698"/>
            <a:ext cx="8696325" cy="5650302"/>
          </a:xfrm>
        </p:spPr>
        <p:txBody>
          <a:bodyPr>
            <a:normAutofit/>
          </a:bodyPr>
          <a:lstStyle/>
          <a:p>
            <a:pPr marL="457200" indent="-457200" algn="l">
              <a:buAutoNum type="arabicPeriod"/>
            </a:pPr>
            <a:r>
              <a:rPr lang="en-US" sz="4000" dirty="0" smtClean="0"/>
              <a:t>Collect PDN From Basket by door / 6</a:t>
            </a:r>
            <a:r>
              <a:rPr lang="en-US" sz="4000" baseline="30000" dirty="0" smtClean="0"/>
              <a:t>th</a:t>
            </a:r>
            <a:r>
              <a:rPr lang="en-US" sz="4000" dirty="0" smtClean="0"/>
              <a:t>=Blue  7</a:t>
            </a:r>
            <a:r>
              <a:rPr lang="en-US" sz="4000" baseline="30000" dirty="0" smtClean="0"/>
              <a:t>th</a:t>
            </a:r>
            <a:r>
              <a:rPr lang="en-US" sz="4000" dirty="0" smtClean="0"/>
              <a:t>=Green</a:t>
            </a:r>
          </a:p>
          <a:p>
            <a:pPr marL="457200" indent="-457200" algn="l">
              <a:buAutoNum type="arabicPeriod"/>
            </a:pPr>
            <a:r>
              <a:rPr lang="en-US" sz="4000" dirty="0" smtClean="0"/>
              <a:t>Sharpen Pencil</a:t>
            </a:r>
          </a:p>
          <a:p>
            <a:pPr marL="457200" indent="-457200" algn="l">
              <a:buAutoNum type="arabicPeriod"/>
            </a:pPr>
            <a:r>
              <a:rPr lang="en-US" sz="4000" dirty="0" smtClean="0"/>
              <a:t>Sit 1 boy / 1 girl per table unless teacher has personally assigned you a seat/spot</a:t>
            </a:r>
          </a:p>
          <a:p>
            <a:pPr marL="457200" indent="-457200" algn="l">
              <a:buAutoNum type="arabicPeriod"/>
            </a:pPr>
            <a:r>
              <a:rPr lang="en-US" sz="4000" dirty="0" smtClean="0"/>
              <a:t>Complete PDN on own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38050683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72528" y="-181155"/>
            <a:ext cx="12456543" cy="703915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24050" y="159454"/>
            <a:ext cx="10515600" cy="1325563"/>
          </a:xfrm>
        </p:spPr>
        <p:txBody>
          <a:bodyPr/>
          <a:lstStyle/>
          <a:p>
            <a:r>
              <a:rPr lang="en-US" u="sng" dirty="0" smtClean="0"/>
              <a:t>Bill Nye on Biodiversity…</a:t>
            </a:r>
            <a:endParaRPr lang="en-US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0" y="1825625"/>
            <a:ext cx="9010650" cy="4351338"/>
          </a:xfrm>
        </p:spPr>
        <p:txBody>
          <a:bodyPr/>
          <a:lstStyle/>
          <a:p>
            <a:r>
              <a:rPr lang="en-US" dirty="0" smtClean="0"/>
              <a:t>Teacher will stop video clip to assist with answering note outline.</a:t>
            </a:r>
          </a:p>
          <a:p>
            <a:r>
              <a:rPr lang="en-US" dirty="0" smtClean="0"/>
              <a:t>Students will complete note outline over biodiversity.</a:t>
            </a:r>
          </a:p>
          <a:p>
            <a:endParaRPr lang="en-US" dirty="0"/>
          </a:p>
          <a:p>
            <a:r>
              <a:rPr lang="en-US" dirty="0" smtClean="0">
                <a:hlinkClick r:id="rId3"/>
              </a:rPr>
              <a:t>https://www.schooltube.com/video/8e1097409b914b60be69/Bill%20Nye%20Biodiversity</a:t>
            </a:r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855082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72528" y="-181155"/>
            <a:ext cx="12456543" cy="703915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68415" y="193675"/>
            <a:ext cx="10515600" cy="1325563"/>
          </a:xfrm>
        </p:spPr>
        <p:txBody>
          <a:bodyPr/>
          <a:lstStyle/>
          <a:p>
            <a:r>
              <a:rPr lang="en-US" u="sng" dirty="0" smtClean="0"/>
              <a:t>7</a:t>
            </a:r>
            <a:r>
              <a:rPr lang="en-US" u="sng" baseline="30000" dirty="0" smtClean="0"/>
              <a:t>th</a:t>
            </a:r>
            <a:r>
              <a:rPr lang="en-US" u="sng" dirty="0" smtClean="0"/>
              <a:t> Exit Slip</a:t>
            </a:r>
            <a:endParaRPr lang="en-US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68415" y="1328468"/>
            <a:ext cx="9185335" cy="5529532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4000" dirty="0" smtClean="0"/>
              <a:t>Write first/last name and class period on post-it note</a:t>
            </a:r>
          </a:p>
          <a:p>
            <a:pPr marL="0" indent="0">
              <a:buNone/>
            </a:pPr>
            <a:r>
              <a:rPr lang="en-US" sz="4000" dirty="0" smtClean="0"/>
              <a:t>Answer the question/statement below in complete sentences on post-it note.</a:t>
            </a:r>
          </a:p>
          <a:p>
            <a:pPr marL="0" indent="0" algn="ctr">
              <a:buNone/>
            </a:pPr>
            <a:r>
              <a:rPr lang="en-US" sz="8000" i="1" dirty="0" smtClean="0"/>
              <a:t>I will explain what biodiversity is in an exit slip.</a:t>
            </a:r>
            <a:endParaRPr lang="en-US" sz="8000" i="1" dirty="0"/>
          </a:p>
        </p:txBody>
      </p:sp>
    </p:spTree>
    <p:extLst>
      <p:ext uri="{BB962C8B-B14F-4D97-AF65-F5344CB8AC3E}">
        <p14:creationId xmlns:p14="http://schemas.microsoft.com/office/powerpoint/2010/main" val="38909624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32272" y="-127180"/>
            <a:ext cx="12456543" cy="703915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7000" u="sng" dirty="0" smtClean="0"/>
              <a:t>Agenda</a:t>
            </a:r>
            <a:endParaRPr lang="en-US" sz="7000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09725" y="1530350"/>
            <a:ext cx="4743091" cy="435133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4800" u="sng" dirty="0" smtClean="0"/>
              <a:t>7</a:t>
            </a:r>
            <a:r>
              <a:rPr lang="en-US" sz="4800" u="sng" baseline="30000" dirty="0" smtClean="0"/>
              <a:t>th</a:t>
            </a:r>
            <a:r>
              <a:rPr lang="en-US" sz="4800" u="sng" dirty="0" smtClean="0"/>
              <a:t> Grade</a:t>
            </a:r>
          </a:p>
          <a:p>
            <a:r>
              <a:rPr lang="en-US" sz="4800" dirty="0" smtClean="0"/>
              <a:t>1. PDN</a:t>
            </a:r>
          </a:p>
          <a:p>
            <a:r>
              <a:rPr lang="en-US" sz="4800" dirty="0" smtClean="0"/>
              <a:t>2. Biodiversity Power Point</a:t>
            </a:r>
          </a:p>
          <a:p>
            <a:r>
              <a:rPr lang="en-US" sz="4800" dirty="0" smtClean="0"/>
              <a:t>3. DOL / Exit Slip</a:t>
            </a:r>
            <a:endParaRPr lang="en-US" sz="4800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6352816" y="1530350"/>
            <a:ext cx="4743091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z="4800" u="sng" dirty="0" smtClean="0"/>
              <a:t>6</a:t>
            </a:r>
            <a:r>
              <a:rPr lang="en-US" sz="4800" u="sng" baseline="30000" dirty="0" smtClean="0"/>
              <a:t>th</a:t>
            </a:r>
            <a:r>
              <a:rPr lang="en-US" sz="4800" u="sng" dirty="0" smtClean="0"/>
              <a:t>  Grade</a:t>
            </a:r>
          </a:p>
          <a:p>
            <a:r>
              <a:rPr lang="en-US" sz="4800" dirty="0" smtClean="0"/>
              <a:t>1. PDN</a:t>
            </a:r>
          </a:p>
          <a:p>
            <a:r>
              <a:rPr lang="en-US" sz="4800" dirty="0" smtClean="0"/>
              <a:t>2. Plant Cell Diagram</a:t>
            </a:r>
          </a:p>
          <a:p>
            <a:r>
              <a:rPr lang="en-US" sz="4800" dirty="0" smtClean="0"/>
              <a:t>3. DOL / Exit Slip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7860829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573" y="-181155"/>
            <a:ext cx="12456543" cy="703915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7000" u="sng" dirty="0" smtClean="0"/>
              <a:t>LO’S</a:t>
            </a:r>
            <a:endParaRPr lang="en-US" sz="7000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78634" y="1597025"/>
            <a:ext cx="4717211" cy="435133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4800" u="sng" dirty="0" smtClean="0"/>
              <a:t>7</a:t>
            </a:r>
            <a:r>
              <a:rPr lang="en-US" sz="4800" u="sng" baseline="30000" dirty="0" smtClean="0"/>
              <a:t>th</a:t>
            </a:r>
            <a:r>
              <a:rPr lang="en-US" sz="4800" u="sng" dirty="0" smtClean="0"/>
              <a:t> Grade</a:t>
            </a:r>
          </a:p>
          <a:p>
            <a:pPr marL="0" indent="0">
              <a:buNone/>
            </a:pPr>
            <a:r>
              <a:rPr lang="en-US" sz="4800" dirty="0" smtClean="0"/>
              <a:t>We will identify what biodiversity and the three main types of biodiversity are.</a:t>
            </a:r>
            <a:endParaRPr lang="en-US" sz="4800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6096000" y="1597025"/>
            <a:ext cx="4717211" cy="4351338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z="4800" u="sng" dirty="0" smtClean="0"/>
              <a:t>6</a:t>
            </a:r>
            <a:r>
              <a:rPr lang="en-US" sz="4800" u="sng" baseline="30000" dirty="0" smtClean="0"/>
              <a:t>th</a:t>
            </a:r>
            <a:r>
              <a:rPr lang="en-US" sz="4800" u="sng" dirty="0" smtClean="0"/>
              <a:t> Grade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4800" dirty="0" smtClean="0"/>
              <a:t>We will create a diagram of a plant cell to compare/contrast the different organelles structure and function.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294386183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72528" y="-181155"/>
            <a:ext cx="12456543" cy="7039155"/>
          </a:xfrm>
          <a:prstGeom prst="rect">
            <a:avLst/>
          </a:prstGeom>
        </p:spPr>
      </p:pic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sz="7000" u="sng" dirty="0" smtClean="0"/>
              <a:t>DOL’S</a:t>
            </a:r>
            <a:endParaRPr lang="en-US" sz="7000" u="sng" dirty="0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1981200" y="1690687"/>
            <a:ext cx="4314645" cy="5310187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4800" u="sng" dirty="0" smtClean="0"/>
              <a:t>7</a:t>
            </a:r>
            <a:r>
              <a:rPr lang="en-US" sz="4800" u="sng" baseline="30000" dirty="0" smtClean="0"/>
              <a:t>th</a:t>
            </a:r>
            <a:r>
              <a:rPr lang="en-US" sz="4800" u="sng" dirty="0" smtClean="0"/>
              <a:t> Grade</a:t>
            </a:r>
          </a:p>
          <a:p>
            <a:pPr marL="0" indent="0">
              <a:buNone/>
            </a:pPr>
            <a:r>
              <a:rPr lang="en-US" sz="4800" dirty="0" smtClean="0"/>
              <a:t>I will complete an exit slip to explain what biodiversity is, the definition.</a:t>
            </a:r>
            <a:endParaRPr lang="en-US" sz="4800" dirty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6096000" y="1473200"/>
            <a:ext cx="4717211" cy="49374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z="4800" u="sng" dirty="0" smtClean="0"/>
              <a:t>6</a:t>
            </a:r>
            <a:r>
              <a:rPr lang="en-US" sz="4800" u="sng" baseline="30000" dirty="0" smtClean="0"/>
              <a:t>th</a:t>
            </a:r>
            <a:r>
              <a:rPr lang="en-US" sz="4800" u="sng" dirty="0" smtClean="0"/>
              <a:t> Grade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4800" dirty="0" smtClean="0"/>
              <a:t>I will complete an exit slip to explain 2 organelles that a plant cell has that an animal cell does not.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174165805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72528" y="-181155"/>
            <a:ext cx="12456543" cy="7039155"/>
          </a:xfrm>
          <a:prstGeom prst="rect">
            <a:avLst/>
          </a:prstGeom>
        </p:spPr>
      </p:pic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sz="7000" u="sng" dirty="0" smtClean="0"/>
              <a:t>TEKS</a:t>
            </a:r>
            <a:endParaRPr lang="en-US" sz="7000" u="sng" dirty="0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1578634" y="1501775"/>
            <a:ext cx="4717211" cy="435133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4800" u="sng" dirty="0" smtClean="0"/>
              <a:t>7</a:t>
            </a:r>
            <a:r>
              <a:rPr lang="en-US" sz="4800" u="sng" baseline="30000" dirty="0" smtClean="0"/>
              <a:t>th</a:t>
            </a:r>
            <a:r>
              <a:rPr lang="en-US" sz="4800" u="sng" dirty="0" smtClean="0"/>
              <a:t> Grade</a:t>
            </a:r>
          </a:p>
          <a:p>
            <a:pPr marL="0" indent="0">
              <a:buNone/>
            </a:pPr>
            <a:r>
              <a:rPr lang="en-US" sz="4800" dirty="0" smtClean="0"/>
              <a:t>7.10 </a:t>
            </a:r>
            <a:r>
              <a:rPr lang="en-US" sz="4800" dirty="0"/>
              <a:t>(B)  describe how biodiversity contributes to the sustainability of an ecosystem</a:t>
            </a: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6200595" y="1596232"/>
            <a:ext cx="4717211" cy="4351338"/>
          </a:xfrm>
          <a:prstGeom prst="rect">
            <a:avLst/>
          </a:prstGeom>
        </p:spPr>
        <p:txBody>
          <a:bodyPr vert="horz" lIns="91440" tIns="45720" rIns="91440" bIns="45720" rtlCol="0">
            <a:normAutofit fontScale="70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z="4800" u="sng" dirty="0" smtClean="0"/>
              <a:t>6</a:t>
            </a:r>
            <a:r>
              <a:rPr lang="en-US" sz="4800" u="sng" baseline="30000" dirty="0" smtClean="0"/>
              <a:t>th</a:t>
            </a:r>
            <a:r>
              <a:rPr lang="en-US" sz="4800" u="sng" dirty="0" smtClean="0"/>
              <a:t> Grade</a:t>
            </a:r>
          </a:p>
          <a:p>
            <a:pPr marL="0" indent="0">
              <a:buNone/>
            </a:pPr>
            <a:r>
              <a:rPr lang="en-US" sz="4800" dirty="0" smtClean="0"/>
              <a:t>6.12 </a:t>
            </a:r>
            <a:r>
              <a:rPr lang="en-US" sz="4800" dirty="0"/>
              <a:t>(D)  differentiate between structure and function in plant and animal cell organelles, including cell membrane, cell wall, nucleus, cytoplasm, mitochondrion, chloroplast, and vacuole</a:t>
            </a:r>
          </a:p>
        </p:txBody>
      </p:sp>
    </p:spTree>
    <p:extLst>
      <p:ext uri="{BB962C8B-B14F-4D97-AF65-F5344CB8AC3E}">
        <p14:creationId xmlns:p14="http://schemas.microsoft.com/office/powerpoint/2010/main" val="355873257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32785" y="388189"/>
            <a:ext cx="4359215" cy="676310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27517" y="-1387924"/>
            <a:ext cx="9144000" cy="2387600"/>
          </a:xfrm>
        </p:spPr>
        <p:txBody>
          <a:bodyPr/>
          <a:lstStyle/>
          <a:p>
            <a:r>
              <a:rPr lang="en-US" dirty="0" smtClean="0"/>
              <a:t>6</a:t>
            </a:r>
            <a:r>
              <a:rPr lang="en-US" baseline="30000" dirty="0" smtClean="0"/>
              <a:t>th</a:t>
            </a:r>
            <a:r>
              <a:rPr lang="en-US" dirty="0" smtClean="0"/>
              <a:t> Grade Plant Cell Diagram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897147"/>
            <a:ext cx="9411419" cy="5840083"/>
          </a:xfrm>
        </p:spPr>
        <p:txBody>
          <a:bodyPr>
            <a:noAutofit/>
          </a:bodyPr>
          <a:lstStyle/>
          <a:p>
            <a:pPr marL="457200" indent="-457200" algn="l">
              <a:buAutoNum type="arabicPeriod"/>
            </a:pPr>
            <a:r>
              <a:rPr lang="en-US" sz="3200" dirty="0" smtClean="0"/>
              <a:t>Color the organelles found in a plant cell ( remember to color code your plant cell organelles with your animal cell organelles for your key)</a:t>
            </a:r>
          </a:p>
          <a:p>
            <a:pPr marL="457200" indent="-457200" algn="l">
              <a:buAutoNum type="arabicPeriod"/>
            </a:pPr>
            <a:r>
              <a:rPr lang="en-US" sz="3200" dirty="0" smtClean="0"/>
              <a:t>Cut out organelles without labels (see diagram in scavenger hunt foldable for assistance)</a:t>
            </a:r>
          </a:p>
          <a:p>
            <a:pPr marL="457200" indent="-457200" algn="l">
              <a:buAutoNum type="arabicPeriod"/>
            </a:pPr>
            <a:r>
              <a:rPr lang="en-US" sz="3200" dirty="0" smtClean="0"/>
              <a:t>Glue organelles in the correct location with in the plant cell</a:t>
            </a:r>
          </a:p>
          <a:p>
            <a:pPr marL="457200" indent="-457200" algn="l">
              <a:buAutoNum type="arabicPeriod"/>
            </a:pPr>
            <a:r>
              <a:rPr lang="en-US" sz="3200" dirty="0" smtClean="0"/>
              <a:t>Cut out /  Glue plant cell onto same sheet as the animal cell diagram</a:t>
            </a:r>
          </a:p>
          <a:p>
            <a:pPr marL="457200" indent="-457200" algn="l">
              <a:buAutoNum type="arabicPeriod"/>
            </a:pPr>
            <a:r>
              <a:rPr lang="en-US" sz="3200" dirty="0" smtClean="0"/>
              <a:t>Label all organelles within the plant cell</a:t>
            </a:r>
          </a:p>
          <a:p>
            <a:pPr marL="457200" indent="-457200" algn="l">
              <a:buAutoNum type="arabicPeriod"/>
            </a:pPr>
            <a:r>
              <a:rPr lang="en-US" sz="3200" dirty="0" smtClean="0"/>
              <a:t>Make/complete a key for both plant and animal cell to explain function of each organelle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83385519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72528" y="-181155"/>
            <a:ext cx="12456543" cy="703915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76450" y="0"/>
            <a:ext cx="10515600" cy="1325563"/>
          </a:xfrm>
        </p:spPr>
        <p:txBody>
          <a:bodyPr/>
          <a:lstStyle/>
          <a:p>
            <a:r>
              <a:rPr lang="en-US" dirty="0" smtClean="0"/>
              <a:t>6</a:t>
            </a:r>
            <a:r>
              <a:rPr lang="en-US" baseline="30000" dirty="0" smtClean="0"/>
              <a:t>th</a:t>
            </a:r>
            <a:r>
              <a:rPr lang="en-US" dirty="0" smtClean="0"/>
              <a:t> Grade Exit Slip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19250" y="885825"/>
            <a:ext cx="9201150" cy="5291138"/>
          </a:xfrm>
        </p:spPr>
        <p:txBody>
          <a:bodyPr/>
          <a:lstStyle/>
          <a:p>
            <a:r>
              <a:rPr lang="en-US" dirty="0" smtClean="0"/>
              <a:t>On yellow post it note, write first/last name and class period</a:t>
            </a:r>
          </a:p>
          <a:p>
            <a:r>
              <a:rPr lang="en-US" dirty="0" smtClean="0"/>
              <a:t>Answer the question below..</a:t>
            </a:r>
          </a:p>
          <a:p>
            <a:pPr marL="457200" lvl="1" indent="0">
              <a:buNone/>
            </a:pPr>
            <a:r>
              <a:rPr lang="en-US" sz="6600" i="1" dirty="0" smtClean="0"/>
              <a:t>What 2 organelles does a plant cell have that an animal cell does not?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98459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72528" y="-181155"/>
            <a:ext cx="12456543" cy="703915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0274" y="0"/>
            <a:ext cx="8368521" cy="1325563"/>
          </a:xfrm>
        </p:spPr>
        <p:txBody>
          <a:bodyPr/>
          <a:lstStyle/>
          <a:p>
            <a:r>
              <a:rPr lang="en-US" u="sng" dirty="0" smtClean="0"/>
              <a:t>7</a:t>
            </a:r>
            <a:r>
              <a:rPr lang="en-US" u="sng" baseline="30000" dirty="0" smtClean="0"/>
              <a:t>th</a:t>
            </a:r>
            <a:r>
              <a:rPr lang="en-US" u="sng" dirty="0" smtClean="0"/>
              <a:t> Grade Brainstorm</a:t>
            </a:r>
            <a:endParaRPr lang="en-US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47825" y="845389"/>
            <a:ext cx="8791575" cy="5331574"/>
          </a:xfrm>
        </p:spPr>
        <p:txBody>
          <a:bodyPr>
            <a:normAutofit/>
          </a:bodyPr>
          <a:lstStyle/>
          <a:p>
            <a:r>
              <a:rPr lang="en-US" sz="4800" dirty="0" smtClean="0"/>
              <a:t>List 3 things you think are examples of what biodiversity is.</a:t>
            </a:r>
          </a:p>
          <a:p>
            <a:r>
              <a:rPr lang="en-US" sz="4800" dirty="0" smtClean="0"/>
              <a:t>Put your name and class period on the back of the post-it note</a:t>
            </a:r>
          </a:p>
          <a:p>
            <a:r>
              <a:rPr lang="en-US" sz="4800" dirty="0" smtClean="0"/>
              <a:t>Waite for teacher directions to continue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331503478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72528" y="-181155"/>
            <a:ext cx="12456543" cy="703915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62175" y="-135118"/>
            <a:ext cx="10515600" cy="1325563"/>
          </a:xfrm>
        </p:spPr>
        <p:txBody>
          <a:bodyPr/>
          <a:lstStyle/>
          <a:p>
            <a:r>
              <a:rPr lang="en-US" u="sng" dirty="0" smtClean="0"/>
              <a:t>Brainstorm continued…</a:t>
            </a:r>
            <a:endParaRPr lang="en-US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38300" y="695325"/>
            <a:ext cx="8934450" cy="6096000"/>
          </a:xfrm>
        </p:spPr>
        <p:txBody>
          <a:bodyPr>
            <a:noAutofit/>
          </a:bodyPr>
          <a:lstStyle/>
          <a:p>
            <a:r>
              <a:rPr lang="en-US" sz="4800" dirty="0" smtClean="0"/>
              <a:t>Discuss with 2 other students who are sitting near you, ones you do not have to get out of your seat to discuss with what you wrote.</a:t>
            </a:r>
          </a:p>
          <a:p>
            <a:r>
              <a:rPr lang="en-US" sz="4800" dirty="0" smtClean="0"/>
              <a:t>Add new information collected to your post it note.</a:t>
            </a:r>
          </a:p>
          <a:p>
            <a:r>
              <a:rPr lang="en-US" sz="4800" dirty="0" smtClean="0"/>
              <a:t>Regroup and discuss findings as a class</a:t>
            </a:r>
          </a:p>
        </p:txBody>
      </p:sp>
    </p:spTree>
    <p:extLst>
      <p:ext uri="{BB962C8B-B14F-4D97-AF65-F5344CB8AC3E}">
        <p14:creationId xmlns:p14="http://schemas.microsoft.com/office/powerpoint/2010/main" val="232662577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308</TotalTime>
  <Words>435</Words>
  <Application>Microsoft Office PowerPoint</Application>
  <PresentationFormat>Widescreen</PresentationFormat>
  <Paragraphs>57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Arial</vt:lpstr>
      <vt:lpstr>Calibri</vt:lpstr>
      <vt:lpstr>Calibri Light</vt:lpstr>
      <vt:lpstr>Office Theme</vt:lpstr>
      <vt:lpstr>Feb. 27, 2018</vt:lpstr>
      <vt:lpstr>Agenda</vt:lpstr>
      <vt:lpstr>LO’S</vt:lpstr>
      <vt:lpstr>DOL’S</vt:lpstr>
      <vt:lpstr>TEKS</vt:lpstr>
      <vt:lpstr>6th Grade Plant Cell Diagram</vt:lpstr>
      <vt:lpstr>6th Grade Exit Slip</vt:lpstr>
      <vt:lpstr>7th Grade Brainstorm</vt:lpstr>
      <vt:lpstr>Brainstorm continued…</vt:lpstr>
      <vt:lpstr>Bill Nye on Biodiversity…</vt:lpstr>
      <vt:lpstr>7th Exit Slip</vt:lpstr>
    </vt:vector>
  </TitlesOfParts>
  <Company>Dallas ISD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Feb. 27, 2018</dc:title>
  <dc:creator>Pease, Katherine J</dc:creator>
  <cp:lastModifiedBy>Pease, Katherine J</cp:lastModifiedBy>
  <cp:revision>6</cp:revision>
  <cp:lastPrinted>2018-02-27T00:18:41Z</cp:lastPrinted>
  <dcterms:created xsi:type="dcterms:W3CDTF">2018-02-26T19:11:02Z</dcterms:created>
  <dcterms:modified xsi:type="dcterms:W3CDTF">2018-02-27T00:19:13Z</dcterms:modified>
</cp:coreProperties>
</file>