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9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0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815" y="-1930180"/>
            <a:ext cx="8001000" cy="2971801"/>
          </a:xfrm>
        </p:spPr>
        <p:txBody>
          <a:bodyPr>
            <a:normAutofit/>
          </a:bodyPr>
          <a:lstStyle/>
          <a:p>
            <a:r>
              <a:rPr lang="en-US" sz="6000" u="sng" dirty="0" smtClean="0"/>
              <a:t>Feb. 27, 2017</a:t>
            </a:r>
            <a:endParaRPr lang="en-US" sz="60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1041621"/>
            <a:ext cx="11051913" cy="5613621"/>
          </a:xfrm>
          <a:ln w="19050">
            <a:noFill/>
          </a:ln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4000" dirty="0" smtClean="0">
                <a:ln w="19050"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Sharpen Pencil</a:t>
            </a:r>
          </a:p>
          <a:p>
            <a:pPr marL="457200" indent="-457200">
              <a:buAutoNum type="arabicPeriod"/>
            </a:pPr>
            <a:r>
              <a:rPr lang="en-US" sz="4000" dirty="0" smtClean="0">
                <a:ln w="19050"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Take out Vocabulary Flashcards, collect textbook</a:t>
            </a:r>
          </a:p>
          <a:p>
            <a:pPr marL="457200" indent="-457200">
              <a:buAutoNum type="arabicPeriod"/>
            </a:pPr>
            <a:r>
              <a:rPr lang="en-US" sz="4000" dirty="0" smtClean="0">
                <a:ln w="19050"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Sit in seat number Coach gave you when you came in</a:t>
            </a:r>
          </a:p>
          <a:p>
            <a:pPr marL="457200" indent="-457200">
              <a:buAutoNum type="arabicPeriod"/>
            </a:pPr>
            <a:r>
              <a:rPr lang="en-US" sz="4000" dirty="0" smtClean="0">
                <a:ln w="19050"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Continue working on vocabulary flashcards</a:t>
            </a:r>
            <a:endParaRPr lang="en-US" sz="4000" dirty="0">
              <a:ln w="19050">
                <a:solidFill>
                  <a:schemeClr val="bg1"/>
                </a:solidFill>
              </a:ln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6337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10" y="-418623"/>
            <a:ext cx="8534400" cy="1507067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</a:t>
            </a:r>
            <a:r>
              <a:rPr lang="en-US" u="sng" dirty="0" err="1" smtClean="0"/>
              <a:t>Teks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270221"/>
            <a:ext cx="12192000" cy="105891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7.6A,B / 7.7B / 7.12A,B,E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7.6A (A)  identify that organic compounds contain carbon and other elements such as hydrogen, oxygen, phosphorus, nitrogen, or </a:t>
            </a:r>
            <a:r>
              <a:rPr lang="en-US" dirty="0" smtClean="0">
                <a:solidFill>
                  <a:schemeClr val="tx1"/>
                </a:solidFill>
              </a:rPr>
              <a:t>sulfur</a:t>
            </a:r>
          </a:p>
          <a:p>
            <a:pPr marL="742950" indent="-742950">
              <a:buAutoNum type="alphaUcParenBoth" startAt="2"/>
            </a:pPr>
            <a:r>
              <a:rPr lang="en-US" dirty="0" smtClean="0">
                <a:solidFill>
                  <a:schemeClr val="tx1"/>
                </a:solidFill>
              </a:rPr>
              <a:t>distinguish </a:t>
            </a:r>
            <a:r>
              <a:rPr lang="en-US" dirty="0">
                <a:solidFill>
                  <a:schemeClr val="tx1"/>
                </a:solidFill>
              </a:rPr>
              <a:t>between physical and chemical changes in matter in the digestive </a:t>
            </a:r>
            <a:r>
              <a:rPr lang="en-US" dirty="0" smtClean="0">
                <a:solidFill>
                  <a:schemeClr val="tx1"/>
                </a:solidFill>
              </a:rPr>
              <a:t>system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7.7(B)  illustrate the transformation of energy within an organism such as the transfer from chemical energy to heat and thermal energy in </a:t>
            </a:r>
            <a:r>
              <a:rPr lang="en-US" dirty="0" smtClean="0">
                <a:solidFill>
                  <a:schemeClr val="tx1"/>
                </a:solidFill>
              </a:rPr>
              <a:t>digestion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7.(12</a:t>
            </a:r>
            <a:r>
              <a:rPr lang="en-US" dirty="0">
                <a:solidFill>
                  <a:schemeClr val="tx1"/>
                </a:solidFill>
              </a:rPr>
              <a:t>)  Organisms and environments. The student knows that living systems at all levels of organization demonstrate the complementary nature of structure and function. The student is expected to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(A)  investigate and explain how internal structures of organisms have adaptations that allow specific functions such as gills in fish, hollow bones in birds, or xylem in plants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(B)  identify the main functions of the systems of the human organism, including the circulatory, respiratory, skeletal, muscular, digestive, excretory, reproductive, integumentary, nervous, and endocrine systems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(C)  recognize levels of organization in plants and animals, including cells, tissues, organs, organ systems, and organisms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indent="-742950">
              <a:buAutoNum type="alphaUcParenBoth" startAt="2"/>
            </a:pP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749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2" y="-394768"/>
            <a:ext cx="8534400" cy="1507067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LO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6088711"/>
          </a:xfrm>
        </p:spPr>
        <p:txBody>
          <a:bodyPr>
            <a:noAutofit/>
          </a:bodyPr>
          <a:lstStyle/>
          <a:p>
            <a:r>
              <a:rPr lang="en-US" sz="54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We will be introduced to the 5</a:t>
            </a:r>
            <a:r>
              <a:rPr lang="en-US" sz="5400" baseline="300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sz="54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6 weeks vocabulary terms by creating flashcards to be used in various studying games.</a:t>
            </a:r>
            <a:endParaRPr lang="en-US" sz="5400" dirty="0">
              <a:ln>
                <a:solidFill>
                  <a:schemeClr val="bg1"/>
                </a:solidFill>
              </a:ln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5586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669" y="-394769"/>
            <a:ext cx="8534400" cy="1507067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DOL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0224978" cy="6041003"/>
          </a:xfrm>
        </p:spPr>
        <p:txBody>
          <a:bodyPr>
            <a:noAutofit/>
          </a:bodyPr>
          <a:lstStyle/>
          <a:p>
            <a:r>
              <a:rPr lang="en-US" sz="4800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 will complete an exit slip that explains 3 ways I will use by flashcards over the next 6 weeks to help me study.</a:t>
            </a:r>
            <a:endParaRPr lang="en-US" sz="4800" dirty="0">
              <a:ln>
                <a:solidFill>
                  <a:schemeClr val="bg1"/>
                </a:solidFill>
              </a:ln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1207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13" y="-418622"/>
            <a:ext cx="8534400" cy="1507067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TEKS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13" y="612250"/>
            <a:ext cx="11862945" cy="6066846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7.5A,C / 7.7A / 7.8A,B,C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7.5(A)  recognize that radiant energy from the Sun is transformed into chemical energy through the process of </a:t>
            </a:r>
            <a:r>
              <a:rPr lang="en-US" sz="3200" dirty="0" smtClean="0">
                <a:solidFill>
                  <a:schemeClr val="tx1"/>
                </a:solidFill>
              </a:rPr>
              <a:t>photosynthesis</a:t>
            </a:r>
          </a:p>
          <a:p>
            <a:r>
              <a:rPr lang="en-US" sz="3200" dirty="0">
                <a:solidFill>
                  <a:schemeClr val="tx1"/>
                </a:solidFill>
              </a:rPr>
              <a:t>(C)  diagram the flow of energy through living systems, including food chains, food webs, and energy </a:t>
            </a:r>
            <a:r>
              <a:rPr lang="en-US" sz="3200" dirty="0" smtClean="0">
                <a:solidFill>
                  <a:schemeClr val="tx1"/>
                </a:solidFill>
              </a:rPr>
              <a:t>pyramid</a:t>
            </a:r>
          </a:p>
          <a:p>
            <a:r>
              <a:rPr lang="en-US" sz="3200" dirty="0">
                <a:solidFill>
                  <a:schemeClr val="tx1"/>
                </a:solidFill>
              </a:rPr>
              <a:t>7.7(A)  contrast situations where work is done with different amounts of force to situations where no work is done such as moving a box with a ramp and without a ramp, or standing </a:t>
            </a:r>
            <a:r>
              <a:rPr lang="en-US" sz="3200" dirty="0" smtClean="0">
                <a:solidFill>
                  <a:schemeClr val="tx1"/>
                </a:solidFill>
              </a:rPr>
              <a:t>still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7.8 </a:t>
            </a:r>
            <a:r>
              <a:rPr lang="en-US" sz="3200" dirty="0">
                <a:solidFill>
                  <a:schemeClr val="tx1"/>
                </a:solidFill>
              </a:rPr>
              <a:t>Earth and space. The student knows that natural events and human activity can impact Earth systems. The student is expected to</a:t>
            </a:r>
            <a:r>
              <a:rPr lang="en-US" sz="3200" dirty="0" smtClean="0">
                <a:solidFill>
                  <a:schemeClr val="tx1"/>
                </a:solidFill>
              </a:rPr>
              <a:t>: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(A)  predict and describe how different types of catastrophic events impact ecosystems such as floods, hurricanes, or tornadoes</a:t>
            </a:r>
            <a:r>
              <a:rPr lang="en-US" sz="3200" dirty="0" smtClean="0">
                <a:solidFill>
                  <a:schemeClr val="tx1"/>
                </a:solidFill>
              </a:rPr>
              <a:t>;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(B)  analyze the effects of weathering, erosion, and deposition on the environment in ecoregions of Texas; </a:t>
            </a:r>
            <a:r>
              <a:rPr lang="en-US" sz="3200" dirty="0" smtClean="0">
                <a:solidFill>
                  <a:schemeClr val="tx1"/>
                </a:solidFill>
              </a:rPr>
              <a:t>and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(C)  model the effects of human activity on groundwater and surface water in a watershed</a:t>
            </a:r>
          </a:p>
        </p:txBody>
      </p:sp>
    </p:spTree>
    <p:extLst>
      <p:ext uri="{BB962C8B-B14F-4D97-AF65-F5344CB8AC3E}">
        <p14:creationId xmlns:p14="http://schemas.microsoft.com/office/powerpoint/2010/main" val="3992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209" y="106163"/>
            <a:ext cx="8534400" cy="1507067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LO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7092" y="936266"/>
            <a:ext cx="8534400" cy="5921734"/>
          </a:xfrm>
        </p:spPr>
        <p:txBody>
          <a:bodyPr/>
          <a:lstStyle/>
          <a:p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We will be introduced to the 5th 6 weeks vocabulary terms by creating flashcards to be used in various studying games.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53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59" y="-2017645"/>
            <a:ext cx="8001000" cy="2971801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DOL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6159" y="1140423"/>
            <a:ext cx="9199259" cy="5435306"/>
          </a:xfrm>
        </p:spPr>
        <p:txBody>
          <a:bodyPr/>
          <a:lstStyle/>
          <a:p>
            <a:r>
              <a:rPr lang="en-US" sz="600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 will complete an exit slip that explains 3 ways I will use by flashcards over the next 6 weeks to help me study.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24432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</TotalTime>
  <Words>507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Aharoni</vt:lpstr>
      <vt:lpstr>Century Gothic</vt:lpstr>
      <vt:lpstr>Wingdings 3</vt:lpstr>
      <vt:lpstr>Slice</vt:lpstr>
      <vt:lpstr>Feb. 27, 2017</vt:lpstr>
      <vt:lpstr>7th Grade Teks</vt:lpstr>
      <vt:lpstr>7th Grade LO</vt:lpstr>
      <vt:lpstr>7th Grade DOL</vt:lpstr>
      <vt:lpstr>6th Grade TEKS</vt:lpstr>
      <vt:lpstr>6th Grade LO</vt:lpstr>
      <vt:lpstr>6th Grade DOL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27, 2017</dc:title>
  <dc:creator>Pease, Katherine J</dc:creator>
  <cp:lastModifiedBy>Pease, Katherine J</cp:lastModifiedBy>
  <cp:revision>3</cp:revision>
  <cp:lastPrinted>2017-02-27T14:20:37Z</cp:lastPrinted>
  <dcterms:created xsi:type="dcterms:W3CDTF">2017-02-27T14:01:31Z</dcterms:created>
  <dcterms:modified xsi:type="dcterms:W3CDTF">2017-02-27T15:40:34Z</dcterms:modified>
</cp:coreProperties>
</file>