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30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B04B2-9BB8-4BC5-9C39-B86529AC1E8E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B682-FC79-4751-B3D1-889C8914D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716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B04B2-9BB8-4BC5-9C39-B86529AC1E8E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B682-FC79-4751-B3D1-889C8914D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378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B04B2-9BB8-4BC5-9C39-B86529AC1E8E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B682-FC79-4751-B3D1-889C8914D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002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B04B2-9BB8-4BC5-9C39-B86529AC1E8E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B682-FC79-4751-B3D1-889C8914D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813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B04B2-9BB8-4BC5-9C39-B86529AC1E8E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B682-FC79-4751-B3D1-889C8914D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461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B04B2-9BB8-4BC5-9C39-B86529AC1E8E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B682-FC79-4751-B3D1-889C8914D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885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B04B2-9BB8-4BC5-9C39-B86529AC1E8E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B682-FC79-4751-B3D1-889C8914D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50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B04B2-9BB8-4BC5-9C39-B86529AC1E8E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B682-FC79-4751-B3D1-889C8914D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29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B04B2-9BB8-4BC5-9C39-B86529AC1E8E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B682-FC79-4751-B3D1-889C8914D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487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B04B2-9BB8-4BC5-9C39-B86529AC1E8E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B682-FC79-4751-B3D1-889C8914D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969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B04B2-9BB8-4BC5-9C39-B86529AC1E8E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B682-FC79-4751-B3D1-889C8914D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705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B04B2-9BB8-4BC5-9C39-B86529AC1E8E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1B682-FC79-4751-B3D1-889C8914D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816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achpease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8149"/>
          <a:stretch/>
        </p:blipFill>
        <p:spPr>
          <a:xfrm>
            <a:off x="-2821577" y="0"/>
            <a:ext cx="15013577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113193" y="0"/>
            <a:ext cx="89239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Feb. 26, 2016 / Please Do Now</a:t>
            </a:r>
            <a:endParaRPr lang="en-US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81082" y="1030288"/>
            <a:ext cx="891091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4400" dirty="0" smtClean="0">
                <a:ln w="28575"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Sharpen Pencil</a:t>
            </a:r>
          </a:p>
          <a:p>
            <a:pPr marL="342900" indent="-342900">
              <a:buAutoNum type="arabicPeriod"/>
            </a:pPr>
            <a:r>
              <a:rPr lang="en-US" sz="4400" dirty="0" smtClean="0">
                <a:ln w="28575"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Collect Please Do Now, Chrome Book, pen/pencil that works</a:t>
            </a:r>
          </a:p>
          <a:p>
            <a:pPr marL="342900" indent="-342900">
              <a:buAutoNum type="arabicPeriod"/>
            </a:pPr>
            <a:r>
              <a:rPr lang="en-US" sz="4400" dirty="0" smtClean="0">
                <a:ln w="28575"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Take out Planner , write in homework / Study Human Body Systems Vocabulary</a:t>
            </a:r>
          </a:p>
          <a:p>
            <a:pPr marL="342900" indent="-342900">
              <a:buAutoNum type="arabicPeriod"/>
            </a:pPr>
            <a:r>
              <a:rPr lang="en-US" sz="4400" dirty="0" smtClean="0">
                <a:ln w="28575"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Complete Please Do Now for Friday</a:t>
            </a:r>
            <a:endParaRPr lang="en-US" sz="4400" dirty="0"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60170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8149"/>
          <a:stretch/>
        </p:blipFill>
        <p:spPr>
          <a:xfrm>
            <a:off x="-2821577" y="0"/>
            <a:ext cx="15013577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66612" cy="1325563"/>
          </a:xfrm>
        </p:spPr>
        <p:txBody>
          <a:bodyPr>
            <a:normAutofit/>
          </a:bodyPr>
          <a:lstStyle/>
          <a:p>
            <a:pPr algn="r"/>
            <a:r>
              <a:rPr lang="en-US" sz="6600" dirty="0" smtClean="0">
                <a:solidFill>
                  <a:schemeClr val="bg1"/>
                </a:solidFill>
                <a:latin typeface="Chiller" panose="04020404031007020602" pitchFamily="82" charset="0"/>
              </a:rPr>
              <a:t>Essential Question / TEK 7.12B</a:t>
            </a:r>
            <a:endParaRPr lang="en-US" sz="6600" dirty="0">
              <a:solidFill>
                <a:schemeClr val="bg1"/>
              </a:solidFill>
              <a:latin typeface="Chiller" panose="04020404031007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7670" y="1371600"/>
            <a:ext cx="8727141" cy="4805363"/>
          </a:xfrm>
        </p:spPr>
        <p:txBody>
          <a:bodyPr/>
          <a:lstStyle/>
          <a:p>
            <a:pPr algn="r"/>
            <a:r>
              <a:rPr lang="en-US" sz="4800" dirty="0">
                <a:ln w="19050"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would happen if all our bones turned super soft like play dough? What 2 body systems would this effect? Explain.</a:t>
            </a:r>
          </a:p>
          <a:p>
            <a:endParaRPr lang="en-US" dirty="0">
              <a:ln w="19050">
                <a:solidFill>
                  <a:schemeClr val="tx1">
                    <a:lumMod val="85000"/>
                    <a:lumOff val="15000"/>
                  </a:schemeClr>
                </a:solidFill>
              </a:ln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58304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8149"/>
          <a:stretch/>
        </p:blipFill>
        <p:spPr>
          <a:xfrm>
            <a:off x="-2821577" y="0"/>
            <a:ext cx="15013577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800" u="sng" dirty="0" smtClean="0">
                <a:solidFill>
                  <a:schemeClr val="bg1"/>
                </a:solidFill>
                <a:latin typeface="Chiller" panose="04020404031007020602" pitchFamily="82" charset="0"/>
              </a:rPr>
              <a:t>The Skeletal System Play Dough Activity</a:t>
            </a:r>
            <a:endParaRPr lang="en-US" sz="4800" u="sng" dirty="0">
              <a:solidFill>
                <a:schemeClr val="bg1"/>
              </a:solidFill>
              <a:latin typeface="Chiller" panose="04020404031007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6753"/>
            <a:ext cx="10887636" cy="4590210"/>
          </a:xfrm>
        </p:spPr>
        <p:txBody>
          <a:bodyPr>
            <a:normAutofit/>
          </a:bodyPr>
          <a:lstStyle/>
          <a:p>
            <a:pPr algn="r"/>
            <a:r>
              <a:rPr lang="en-US" sz="4000" dirty="0" smtClean="0">
                <a:solidFill>
                  <a:schemeClr val="bg1"/>
                </a:solidFill>
              </a:rPr>
              <a:t>Lab Power Point is on website under 5</a:t>
            </a:r>
            <a:r>
              <a:rPr lang="en-US" sz="4000" baseline="30000" dirty="0" smtClean="0">
                <a:solidFill>
                  <a:schemeClr val="bg1"/>
                </a:solidFill>
              </a:rPr>
              <a:t>th</a:t>
            </a:r>
            <a:r>
              <a:rPr lang="en-US" sz="4000" dirty="0" smtClean="0">
                <a:solidFill>
                  <a:schemeClr val="bg1"/>
                </a:solidFill>
              </a:rPr>
              <a:t> 6 weeks</a:t>
            </a:r>
          </a:p>
          <a:p>
            <a:pPr algn="r"/>
            <a:r>
              <a:rPr lang="en-US" sz="4000" dirty="0" smtClean="0">
                <a:solidFill>
                  <a:schemeClr val="bg1"/>
                </a:solidFill>
                <a:hlinkClick r:id="rId3"/>
              </a:rPr>
              <a:t>www.coachpease.com</a:t>
            </a:r>
            <a:endParaRPr lang="en-US" sz="4000" dirty="0" smtClean="0">
              <a:solidFill>
                <a:schemeClr val="bg1"/>
              </a:solidFill>
            </a:endParaRPr>
          </a:p>
          <a:p>
            <a:pPr algn="r"/>
            <a:r>
              <a:rPr lang="en-US" sz="4000" dirty="0" smtClean="0">
                <a:solidFill>
                  <a:schemeClr val="bg1"/>
                </a:solidFill>
              </a:rPr>
              <a:t>Click on 5</a:t>
            </a:r>
            <a:r>
              <a:rPr lang="en-US" sz="4000" baseline="30000" dirty="0" smtClean="0">
                <a:solidFill>
                  <a:schemeClr val="bg1"/>
                </a:solidFill>
              </a:rPr>
              <a:t>th</a:t>
            </a:r>
            <a:r>
              <a:rPr lang="en-US" sz="4000" dirty="0" smtClean="0">
                <a:solidFill>
                  <a:schemeClr val="bg1"/>
                </a:solidFill>
              </a:rPr>
              <a:t> 6 weeks</a:t>
            </a:r>
          </a:p>
          <a:p>
            <a:pPr algn="r"/>
            <a:r>
              <a:rPr lang="en-US" sz="4000" dirty="0" smtClean="0">
                <a:solidFill>
                  <a:schemeClr val="bg1"/>
                </a:solidFill>
              </a:rPr>
              <a:t>Click on Skeletal System Play Dough Activity</a:t>
            </a:r>
          </a:p>
          <a:p>
            <a:pPr algn="r"/>
            <a:r>
              <a:rPr lang="en-US" sz="4000" dirty="0" smtClean="0">
                <a:solidFill>
                  <a:schemeClr val="bg1"/>
                </a:solidFill>
              </a:rPr>
              <a:t>Take out journal to record notes in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277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8149"/>
          <a:stretch/>
        </p:blipFill>
        <p:spPr>
          <a:xfrm>
            <a:off x="-2821577" y="0"/>
            <a:ext cx="15013577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05636" y="127281"/>
            <a:ext cx="9144000" cy="1123295"/>
          </a:xfrm>
        </p:spPr>
        <p:txBody>
          <a:bodyPr>
            <a:normAutofit/>
          </a:bodyPr>
          <a:lstStyle/>
          <a:p>
            <a:pPr algn="r"/>
            <a:r>
              <a:rPr lang="en-US" u="sng" dirty="0" smtClean="0">
                <a:solidFill>
                  <a:schemeClr val="bg1"/>
                </a:solidFill>
                <a:latin typeface="Chiller" panose="04020404031007020602" pitchFamily="82" charset="0"/>
              </a:rPr>
              <a:t>Virtual Lab Activity/Foldable</a:t>
            </a:r>
            <a:endParaRPr lang="en-US" u="sng" dirty="0">
              <a:solidFill>
                <a:schemeClr val="bg1"/>
              </a:solidFill>
              <a:latin typeface="Chiller" panose="040204040310070206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799" y="1377856"/>
            <a:ext cx="9027459" cy="4364037"/>
          </a:xfrm>
        </p:spPr>
        <p:txBody>
          <a:bodyPr>
            <a:normAutofit/>
          </a:bodyPr>
          <a:lstStyle/>
          <a:p>
            <a:pPr algn="r"/>
            <a:r>
              <a:rPr lang="en-US" sz="40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Teacher will pass out foldable, explain/model how to complete foldable</a:t>
            </a:r>
          </a:p>
          <a:p>
            <a:pPr algn="r"/>
            <a:r>
              <a:rPr lang="en-US" sz="40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Students will work on virtual activity as teacher works with small groups.</a:t>
            </a:r>
            <a:endParaRPr lang="en-US" sz="4000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66651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8149"/>
          <a:stretch/>
        </p:blipFill>
        <p:spPr>
          <a:xfrm>
            <a:off x="-2821577" y="0"/>
            <a:ext cx="15013577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6000" u="sng" dirty="0" smtClean="0">
                <a:solidFill>
                  <a:schemeClr val="bg1"/>
                </a:solidFill>
                <a:latin typeface="Chiller" panose="04020404031007020602" pitchFamily="82" charset="0"/>
              </a:rPr>
              <a:t>Exit Ticket</a:t>
            </a:r>
            <a:endParaRPr lang="en-US" sz="6000" u="sng" dirty="0">
              <a:solidFill>
                <a:schemeClr val="bg1"/>
              </a:solidFill>
              <a:latin typeface="Chiller" panose="04020404031007020602" pitchFamily="82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635624" y="1556684"/>
            <a:ext cx="8718176" cy="4351338"/>
          </a:xfrm>
        </p:spPr>
        <p:txBody>
          <a:bodyPr/>
          <a:lstStyle/>
          <a:p>
            <a:pPr algn="r"/>
            <a:r>
              <a:rPr lang="en-US" sz="4800" dirty="0">
                <a:ln w="19050"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would happen if all our bones turned super soft like play dough? What 2 body systems would this effect? Explain.</a:t>
            </a:r>
          </a:p>
          <a:p>
            <a:endParaRPr lang="en-US" dirty="0">
              <a:ln w="19050">
                <a:solidFill>
                  <a:schemeClr val="tx1">
                    <a:lumMod val="85000"/>
                    <a:lumOff val="15000"/>
                  </a:schemeClr>
                </a:solidFill>
              </a:ln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1777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159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Aharoni</vt:lpstr>
      <vt:lpstr>Arial</vt:lpstr>
      <vt:lpstr>Calibri</vt:lpstr>
      <vt:lpstr>Calibri Light</vt:lpstr>
      <vt:lpstr>Chiller</vt:lpstr>
      <vt:lpstr>Office Theme</vt:lpstr>
      <vt:lpstr>PowerPoint Presentation</vt:lpstr>
      <vt:lpstr>Essential Question / TEK 7.12B</vt:lpstr>
      <vt:lpstr>The Skeletal System Play Dough Activity</vt:lpstr>
      <vt:lpstr>Virtual Lab Activity/Foldable</vt:lpstr>
      <vt:lpstr>Exit Ticket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Pease</dc:creator>
  <cp:lastModifiedBy>Katherine Pease</cp:lastModifiedBy>
  <cp:revision>3</cp:revision>
  <dcterms:created xsi:type="dcterms:W3CDTF">2016-02-26T05:47:27Z</dcterms:created>
  <dcterms:modified xsi:type="dcterms:W3CDTF">2016-02-26T05:59:21Z</dcterms:modified>
</cp:coreProperties>
</file>