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6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9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8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6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04B2-9BB8-4BC5-9C39-B86529AC1E8E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B682-FC79-4751-B3D1-889C8914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9"/>
          <a:stretch/>
        </p:blipFill>
        <p:spPr>
          <a:xfrm>
            <a:off x="-2821577" y="0"/>
            <a:ext cx="15013577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3193" y="0"/>
            <a:ext cx="8923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Feb. 26, 2016 / Please Do Now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1082" y="1030288"/>
            <a:ext cx="89109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Please Do Now, Chrome Book, pen/pencil that works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Take out Planner , write in homework / Study Human Body Systems Vocabulary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Complete Please Do Now for Friday</a:t>
            </a:r>
            <a:endParaRPr lang="en-US" sz="4400" dirty="0"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017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9"/>
          <a:stretch/>
        </p:blipFill>
        <p:spPr>
          <a:xfrm>
            <a:off x="-2821577" y="0"/>
            <a:ext cx="150135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6612" cy="1325563"/>
          </a:xfrm>
        </p:spPr>
        <p:txBody>
          <a:bodyPr>
            <a:normAutofit/>
          </a:bodyPr>
          <a:lstStyle/>
          <a:p>
            <a:pPr algn="r"/>
            <a:r>
              <a:rPr lang="en-US" sz="6600" dirty="0" smtClean="0">
                <a:solidFill>
                  <a:schemeClr val="bg1"/>
                </a:solidFill>
                <a:latin typeface="Chiller" panose="04020404031007020602" pitchFamily="82" charset="0"/>
              </a:rPr>
              <a:t>Essential Question / TEK 7.12B</a:t>
            </a:r>
            <a:endParaRPr lang="en-US" sz="6600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670" y="1371600"/>
            <a:ext cx="8727141" cy="4805363"/>
          </a:xfrm>
        </p:spPr>
        <p:txBody>
          <a:bodyPr/>
          <a:lstStyle/>
          <a:p>
            <a:pPr algn="r"/>
            <a:r>
              <a:rPr lang="en-US" sz="4800" dirty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would happen if all our bones turned super soft like play dough? What 2 body systems would this effect? Explain.</a:t>
            </a:r>
          </a:p>
          <a:p>
            <a:endParaRPr lang="en-US" dirty="0"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830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9"/>
          <a:stretch/>
        </p:blipFill>
        <p:spPr>
          <a:xfrm>
            <a:off x="-2821577" y="0"/>
            <a:ext cx="150135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u="sng" dirty="0" smtClean="0">
                <a:solidFill>
                  <a:schemeClr val="bg1"/>
                </a:solidFill>
                <a:latin typeface="Chiller" panose="04020404031007020602" pitchFamily="82" charset="0"/>
              </a:rPr>
              <a:t>The Skeletal System Play Dough Activity</a:t>
            </a:r>
            <a:endParaRPr lang="en-US" sz="4800" u="sng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753"/>
            <a:ext cx="10887636" cy="459021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Lab Power Point is on website under 5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6 weeks</a:t>
            </a:r>
          </a:p>
          <a:p>
            <a:pPr algn="r"/>
            <a:r>
              <a:rPr lang="en-US" sz="4000" dirty="0" smtClean="0">
                <a:solidFill>
                  <a:schemeClr val="bg1"/>
                </a:solidFill>
                <a:hlinkClick r:id="rId3"/>
              </a:rPr>
              <a:t>www.coachpease.com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Click on 5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6 weeks</a:t>
            </a:r>
          </a:p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Click on Skeletal System Play Dough Activity</a:t>
            </a:r>
          </a:p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Take out journal to record notes in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7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9"/>
          <a:stretch/>
        </p:blipFill>
        <p:spPr>
          <a:xfrm>
            <a:off x="-2821577" y="0"/>
            <a:ext cx="150135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5636" y="127281"/>
            <a:ext cx="9144000" cy="1123295"/>
          </a:xfrm>
        </p:spPr>
        <p:txBody>
          <a:bodyPr>
            <a:normAutofit/>
          </a:bodyPr>
          <a:lstStyle/>
          <a:p>
            <a:pPr algn="r"/>
            <a:r>
              <a:rPr lang="en-US" u="sng" dirty="0" smtClean="0">
                <a:solidFill>
                  <a:schemeClr val="bg1"/>
                </a:solidFill>
                <a:latin typeface="Chiller" panose="04020404031007020602" pitchFamily="82" charset="0"/>
              </a:rPr>
              <a:t>Virtual Lab Activity/Foldable</a:t>
            </a:r>
            <a:endParaRPr lang="en-US" u="sng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1377856"/>
            <a:ext cx="9027459" cy="4364037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 will pass out foldable, explain/model how to complete foldable</a:t>
            </a:r>
          </a:p>
          <a:p>
            <a:pPr algn="r"/>
            <a:r>
              <a:rPr lang="en-US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Students will work on virtual activity as teacher works with small groups.</a:t>
            </a:r>
            <a:endParaRPr lang="en-US" sz="40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665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9"/>
          <a:stretch/>
        </p:blipFill>
        <p:spPr>
          <a:xfrm>
            <a:off x="-2821577" y="0"/>
            <a:ext cx="150135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000" u="sng" dirty="0" smtClean="0">
                <a:solidFill>
                  <a:schemeClr val="bg1"/>
                </a:solidFill>
                <a:latin typeface="Chiller" panose="04020404031007020602" pitchFamily="82" charset="0"/>
              </a:rPr>
              <a:t>Exit Ticket</a:t>
            </a:r>
            <a:endParaRPr lang="en-US" sz="6000" u="sng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35624" y="1556684"/>
            <a:ext cx="8718176" cy="4351338"/>
          </a:xfrm>
        </p:spPr>
        <p:txBody>
          <a:bodyPr/>
          <a:lstStyle/>
          <a:p>
            <a:pPr algn="r"/>
            <a:r>
              <a:rPr lang="en-US" sz="4800" dirty="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would happen if all our bones turned super soft like play dough? What 2 body systems would this effect? Explain.</a:t>
            </a:r>
          </a:p>
          <a:p>
            <a:endParaRPr lang="en-US" dirty="0"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77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Chiller</vt:lpstr>
      <vt:lpstr>Office Theme</vt:lpstr>
      <vt:lpstr>PowerPoint Presentation</vt:lpstr>
      <vt:lpstr>Essential Question / TEK 7.12B</vt:lpstr>
      <vt:lpstr>The Skeletal System Play Dough Activity</vt:lpstr>
      <vt:lpstr>Virtual Lab Activity/Foldable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lastModifiedBy>Katherine Pease</cp:lastModifiedBy>
  <cp:revision>3</cp:revision>
  <dcterms:created xsi:type="dcterms:W3CDTF">2016-02-26T05:47:27Z</dcterms:created>
  <dcterms:modified xsi:type="dcterms:W3CDTF">2016-02-26T05:59:21Z</dcterms:modified>
</cp:coreProperties>
</file>