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33" d="100"/>
          <a:sy n="33" d="100"/>
        </p:scale>
        <p:origin x="1882" y="1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3760-5B86-4746-8A66-947040A20B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93695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3760-5B86-4746-8A66-947040A20B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9860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3760-5B86-4746-8A66-947040A20B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207631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3760-5B86-4746-8A66-947040A20B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428203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3760-5B86-4746-8A66-947040A20B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12236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3760-5B86-4746-8A66-947040A20B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37979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3760-5B86-4746-8A66-947040A20BCC}"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75899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3760-5B86-4746-8A66-947040A20BCC}"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358997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3760-5B86-4746-8A66-947040A20BCC}"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6526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3760-5B86-4746-8A66-947040A20B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319186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3760-5B86-4746-8A66-947040A20B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F5365-6D67-4FCD-8710-19B8A9E880B8}" type="slidenum">
              <a:rPr lang="en-US" smtClean="0"/>
              <a:t>‹#›</a:t>
            </a:fld>
            <a:endParaRPr lang="en-US"/>
          </a:p>
        </p:txBody>
      </p:sp>
    </p:spTree>
    <p:extLst>
      <p:ext uri="{BB962C8B-B14F-4D97-AF65-F5344CB8AC3E}">
        <p14:creationId xmlns:p14="http://schemas.microsoft.com/office/powerpoint/2010/main" val="183356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3760-5B86-4746-8A66-947040A20BCC}" type="datetimeFigureOut">
              <a:rPr lang="en-US" smtClean="0"/>
              <a:t>2/22/2016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F5365-6D67-4FCD-8710-19B8A9E880B8}" type="slidenum">
              <a:rPr lang="en-US" smtClean="0"/>
              <a:t>‹#›</a:t>
            </a:fld>
            <a:endParaRPr lang="en-US"/>
          </a:p>
        </p:txBody>
      </p:sp>
    </p:spTree>
    <p:extLst>
      <p:ext uri="{BB962C8B-B14F-4D97-AF65-F5344CB8AC3E}">
        <p14:creationId xmlns:p14="http://schemas.microsoft.com/office/powerpoint/2010/main" val="238173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quizlet.com/12054122/human-body-systems-quizlet-flash-car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0489"/>
            <a:ext cx="12517120" cy="6968489"/>
          </a:xfrm>
          <a:prstGeom prst="rect">
            <a:avLst/>
          </a:prstGeom>
        </p:spPr>
      </p:pic>
      <p:sp>
        <p:nvSpPr>
          <p:cNvPr id="2" name="Title 1"/>
          <p:cNvSpPr>
            <a:spLocks noGrp="1"/>
          </p:cNvSpPr>
          <p:nvPr>
            <p:ph type="ctrTitle"/>
          </p:nvPr>
        </p:nvSpPr>
        <p:spPr>
          <a:xfrm>
            <a:off x="-80682" y="-323850"/>
            <a:ext cx="12192000" cy="1056061"/>
          </a:xfrm>
        </p:spPr>
        <p:txBody>
          <a:bodyPr/>
          <a:lstStyle/>
          <a:p>
            <a:r>
              <a:rPr lang="en-US" u="sng" dirty="0" smtClean="0">
                <a:latin typeface="Adobe Gothic Std B" panose="020B0800000000000000" pitchFamily="34" charset="-128"/>
                <a:ea typeface="Adobe Gothic Std B" panose="020B0800000000000000" pitchFamily="34" charset="-128"/>
              </a:rPr>
              <a:t>Feb. 23, 2016 / Please Do Now</a:t>
            </a:r>
            <a:endParaRPr lang="en-US" u="sng" dirty="0">
              <a:latin typeface="Adobe Gothic Std B" panose="020B0800000000000000" pitchFamily="34" charset="-128"/>
              <a:ea typeface="Adobe Gothic Std B" panose="020B0800000000000000" pitchFamily="34" charset="-128"/>
            </a:endParaRPr>
          </a:p>
        </p:txBody>
      </p:sp>
      <p:sp>
        <p:nvSpPr>
          <p:cNvPr id="3" name="Subtitle 2"/>
          <p:cNvSpPr>
            <a:spLocks noGrp="1"/>
          </p:cNvSpPr>
          <p:nvPr>
            <p:ph type="subTitle" idx="1"/>
          </p:nvPr>
        </p:nvSpPr>
        <p:spPr>
          <a:xfrm>
            <a:off x="0" y="822978"/>
            <a:ext cx="9144000" cy="6146781"/>
          </a:xfrm>
        </p:spPr>
        <p:txBody>
          <a:bodyPr>
            <a:normAutofit/>
          </a:bodyPr>
          <a:lstStyle/>
          <a:p>
            <a:pPr marL="457200" indent="-457200" algn="l">
              <a:buAutoNum type="arabicPeriod"/>
            </a:pPr>
            <a:r>
              <a:rPr lang="en-US" sz="4800" dirty="0" smtClean="0"/>
              <a:t>Sharpen Pencil</a:t>
            </a:r>
          </a:p>
          <a:p>
            <a:pPr marL="457200" indent="-457200" algn="l">
              <a:buAutoNum type="arabicPeriod"/>
            </a:pPr>
            <a:r>
              <a:rPr lang="en-US" sz="4800" dirty="0" smtClean="0"/>
              <a:t>Collect Please Do Now from counter in front of G. Pigs</a:t>
            </a:r>
          </a:p>
          <a:p>
            <a:pPr marL="457200" indent="-457200" algn="l">
              <a:buAutoNum type="arabicPeriod"/>
            </a:pPr>
            <a:r>
              <a:rPr lang="en-US" sz="4800" dirty="0" smtClean="0"/>
              <a:t>Take our planner, journal and pen/pencil that works</a:t>
            </a:r>
          </a:p>
          <a:p>
            <a:pPr marL="457200" indent="-457200" algn="l">
              <a:buAutoNum type="arabicPeriod"/>
            </a:pPr>
            <a:r>
              <a:rPr lang="en-US" sz="4800" dirty="0" smtClean="0"/>
              <a:t>Complete the “Tues” Please Do Now on your own</a:t>
            </a:r>
            <a:endParaRPr lang="en-US" sz="4800" dirty="0"/>
          </a:p>
        </p:txBody>
      </p:sp>
    </p:spTree>
    <p:extLst>
      <p:ext uri="{BB962C8B-B14F-4D97-AF65-F5344CB8AC3E}">
        <p14:creationId xmlns:p14="http://schemas.microsoft.com/office/powerpoint/2010/main" val="7893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124"/>
            <a:ext cx="16002000" cy="7086124"/>
          </a:xfrm>
          <a:prstGeom prst="rect">
            <a:avLst/>
          </a:prstGeom>
        </p:spPr>
      </p:pic>
      <p:sp>
        <p:nvSpPr>
          <p:cNvPr id="2" name="Title 1"/>
          <p:cNvSpPr>
            <a:spLocks noGrp="1"/>
          </p:cNvSpPr>
          <p:nvPr>
            <p:ph type="title"/>
          </p:nvPr>
        </p:nvSpPr>
        <p:spPr>
          <a:xfrm>
            <a:off x="838200" y="-110489"/>
            <a:ext cx="10515600" cy="709929"/>
          </a:xfrm>
        </p:spPr>
        <p:txBody>
          <a:bodyPr/>
          <a:lstStyle/>
          <a:p>
            <a:r>
              <a:rPr lang="en-US" u="sng" dirty="0" smtClean="0">
                <a:latin typeface="Adobe Gothic Std B" panose="020B0800000000000000" pitchFamily="34" charset="-128"/>
                <a:ea typeface="Adobe Gothic Std B" panose="020B0800000000000000" pitchFamily="34" charset="-128"/>
              </a:rPr>
              <a:t>Human Body System Virtual Card Sort</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142240" y="335280"/>
            <a:ext cx="10881360" cy="5841683"/>
          </a:xfrm>
        </p:spPr>
        <p:txBody>
          <a:bodyPr>
            <a:noAutofit/>
          </a:bodyPr>
          <a:lstStyle/>
          <a:p>
            <a:r>
              <a:rPr lang="en-US" sz="4000" dirty="0" smtClean="0"/>
              <a:t>Login to </a:t>
            </a:r>
            <a:r>
              <a:rPr lang="en-US" sz="4000" dirty="0" smtClean="0">
                <a:hlinkClick r:id="rId3"/>
              </a:rPr>
              <a:t>www.coachpease.com</a:t>
            </a:r>
            <a:endParaRPr lang="en-US" sz="4000" dirty="0" smtClean="0"/>
          </a:p>
          <a:p>
            <a:r>
              <a:rPr lang="en-US" sz="4000" dirty="0" smtClean="0"/>
              <a:t>Click on Games</a:t>
            </a:r>
          </a:p>
          <a:p>
            <a:r>
              <a:rPr lang="en-US" sz="4000" dirty="0" smtClean="0"/>
              <a:t>Scroll to Human Body Systems</a:t>
            </a:r>
          </a:p>
          <a:p>
            <a:r>
              <a:rPr lang="en-US" sz="4000" dirty="0" smtClean="0"/>
              <a:t>Click on Human Body System </a:t>
            </a:r>
            <a:r>
              <a:rPr lang="en-US" sz="4000" dirty="0" err="1" smtClean="0"/>
              <a:t>Quizlet</a:t>
            </a:r>
            <a:r>
              <a:rPr lang="en-US" sz="4000" dirty="0" smtClean="0"/>
              <a:t> Vocabulary</a:t>
            </a:r>
          </a:p>
          <a:p>
            <a:r>
              <a:rPr lang="en-US" sz="4000" dirty="0" smtClean="0">
                <a:hlinkClick r:id="rId4"/>
              </a:rPr>
              <a:t>https://</a:t>
            </a:r>
            <a:r>
              <a:rPr lang="en-US" sz="4000" dirty="0" smtClean="0"/>
              <a:t>” and go through complete set 2 times</a:t>
            </a:r>
          </a:p>
          <a:p>
            <a:r>
              <a:rPr lang="en-US" sz="4000" dirty="0" smtClean="0"/>
              <a:t>Click on “Scatter”</a:t>
            </a:r>
            <a:r>
              <a:rPr lang="en-US" sz="4000" dirty="0" smtClean="0">
                <a:hlinkClick r:id="rId4"/>
              </a:rPr>
              <a:t> quizlet.com/12054122/human-body-systems-</a:t>
            </a:r>
            <a:r>
              <a:rPr lang="en-US" sz="4000" dirty="0" err="1" smtClean="0">
                <a:hlinkClick r:id="rId4"/>
              </a:rPr>
              <a:t>quizlet</a:t>
            </a:r>
            <a:r>
              <a:rPr lang="en-US" sz="4000" dirty="0" smtClean="0">
                <a:hlinkClick r:id="rId4"/>
              </a:rPr>
              <a:t>-flash-cards/</a:t>
            </a:r>
            <a:endParaRPr lang="en-US" sz="4000" dirty="0" smtClean="0"/>
          </a:p>
          <a:p>
            <a:r>
              <a:rPr lang="en-US" sz="4000" dirty="0" smtClean="0"/>
              <a:t>Click on “Flashcards</a:t>
            </a:r>
            <a:r>
              <a:rPr lang="en-US" sz="4000" dirty="0" smtClean="0"/>
              <a:t> and see what the fastest time you can complete the vocabulary scatter.</a:t>
            </a:r>
            <a:endParaRPr lang="en-US" sz="4000" dirty="0"/>
          </a:p>
        </p:txBody>
      </p:sp>
    </p:spTree>
    <p:extLst>
      <p:ext uri="{BB962C8B-B14F-4D97-AF65-F5344CB8AC3E}">
        <p14:creationId xmlns:p14="http://schemas.microsoft.com/office/powerpoint/2010/main" val="327435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896" y="-110489"/>
            <a:ext cx="12517120" cy="6968489"/>
          </a:xfrm>
          <a:prstGeom prst="rect">
            <a:avLst/>
          </a:prstGeom>
        </p:spPr>
      </p:pic>
      <p:sp>
        <p:nvSpPr>
          <p:cNvPr id="2" name="Title 1"/>
          <p:cNvSpPr>
            <a:spLocks noGrp="1"/>
          </p:cNvSpPr>
          <p:nvPr>
            <p:ph type="title"/>
          </p:nvPr>
        </p:nvSpPr>
        <p:spPr>
          <a:xfrm>
            <a:off x="0" y="-110489"/>
            <a:ext cx="12378224" cy="985203"/>
          </a:xfrm>
        </p:spPr>
        <p:txBody>
          <a:bodyPr>
            <a:normAutofit/>
          </a:bodyPr>
          <a:lstStyle/>
          <a:p>
            <a:r>
              <a:rPr lang="en-US" u="sng" dirty="0" smtClean="0">
                <a:latin typeface="Adobe Gothic Std B" panose="020B0800000000000000" pitchFamily="34" charset="-128"/>
                <a:ea typeface="Adobe Gothic Std B" panose="020B0800000000000000" pitchFamily="34" charset="-128"/>
              </a:rPr>
              <a:t>Essential Question / Answer in your journal…</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104172" y="694481"/>
            <a:ext cx="7533608" cy="6065134"/>
          </a:xfrm>
        </p:spPr>
        <p:txBody>
          <a:bodyPr>
            <a:noAutofit/>
          </a:bodyPr>
          <a:lstStyle/>
          <a:p>
            <a:r>
              <a:rPr lang="en-US" sz="4000" dirty="0" smtClean="0"/>
              <a:t>If your nose is runny, your body hurts all over, your chest hurts and you are having the chills; would you be able to tell the doctor what systems where not working correctly in your body?  Could knowing this information be helpful in helping to make your self feel better? Explain Why or Why not.</a:t>
            </a:r>
            <a:endParaRPr lang="en-US" sz="4000" dirty="0"/>
          </a:p>
        </p:txBody>
      </p:sp>
    </p:spTree>
    <p:extLst>
      <p:ext uri="{BB962C8B-B14F-4D97-AF65-F5344CB8AC3E}">
        <p14:creationId xmlns:p14="http://schemas.microsoft.com/office/powerpoint/2010/main" val="267291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0489"/>
            <a:ext cx="16146684" cy="6968489"/>
          </a:xfrm>
          <a:prstGeom prst="rect">
            <a:avLst/>
          </a:prstGeom>
        </p:spPr>
      </p:pic>
      <p:sp>
        <p:nvSpPr>
          <p:cNvPr id="2" name="Title 1"/>
          <p:cNvSpPr>
            <a:spLocks noGrp="1"/>
          </p:cNvSpPr>
          <p:nvPr>
            <p:ph type="title"/>
          </p:nvPr>
        </p:nvSpPr>
        <p:spPr>
          <a:xfrm>
            <a:off x="0" y="-122882"/>
            <a:ext cx="11353800" cy="779463"/>
          </a:xfrm>
        </p:spPr>
        <p:txBody>
          <a:bodyPr/>
          <a:lstStyle/>
          <a:p>
            <a:r>
              <a:rPr lang="en-US" u="sng" dirty="0" smtClean="0">
                <a:latin typeface="Adobe Gothic Std B" panose="020B0800000000000000" pitchFamily="34" charset="-128"/>
                <a:ea typeface="Adobe Gothic Std B" panose="020B0800000000000000" pitchFamily="34" charset="-128"/>
              </a:rPr>
              <a:t>Scavenger Hunt</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152400" y="492369"/>
            <a:ext cx="10820399" cy="6232521"/>
          </a:xfrm>
        </p:spPr>
        <p:txBody>
          <a:bodyPr>
            <a:noAutofit/>
          </a:bodyPr>
          <a:lstStyle/>
          <a:p>
            <a:r>
              <a:rPr lang="en-US" sz="3850" dirty="0" smtClean="0"/>
              <a:t>Teacher will explain expectations for behavior and classwork during the scavenger hunt.</a:t>
            </a:r>
          </a:p>
          <a:p>
            <a:r>
              <a:rPr lang="en-US" sz="3850" dirty="0" smtClean="0"/>
              <a:t>Student will be given 1 graphic will go on scavenger hunt to </a:t>
            </a:r>
            <a:r>
              <a:rPr lang="en-US" sz="3850" dirty="0" smtClean="0"/>
              <a:t>organizer to guide scavenger hunt and be completed for a grade.</a:t>
            </a:r>
          </a:p>
          <a:p>
            <a:r>
              <a:rPr lang="en-US" sz="3850" dirty="0" smtClean="0"/>
              <a:t>Student </a:t>
            </a:r>
            <a:r>
              <a:rPr lang="en-US" sz="3850" dirty="0" smtClean="0"/>
              <a:t>find Clue Cards to assist in answering questions on graphic organizer</a:t>
            </a:r>
          </a:p>
          <a:p>
            <a:r>
              <a:rPr lang="en-US" sz="3850" dirty="0" smtClean="0"/>
              <a:t>Students will re-group with table partners and compare answers in a pair-share</a:t>
            </a:r>
          </a:p>
          <a:p>
            <a:r>
              <a:rPr lang="en-US" sz="3850" dirty="0" smtClean="0"/>
              <a:t>Students and Teacher will re-group and discuss answers as a class.</a:t>
            </a:r>
            <a:endParaRPr lang="en-US" sz="3850" dirty="0"/>
          </a:p>
        </p:txBody>
      </p:sp>
    </p:spTree>
    <p:extLst>
      <p:ext uri="{BB962C8B-B14F-4D97-AF65-F5344CB8AC3E}">
        <p14:creationId xmlns:p14="http://schemas.microsoft.com/office/powerpoint/2010/main" val="111143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0489"/>
            <a:ext cx="12517120" cy="6968489"/>
          </a:xfrm>
          <a:prstGeom prst="rect">
            <a:avLst/>
          </a:prstGeom>
        </p:spPr>
      </p:pic>
      <p:sp>
        <p:nvSpPr>
          <p:cNvPr id="2" name="Title 1"/>
          <p:cNvSpPr>
            <a:spLocks noGrp="1"/>
          </p:cNvSpPr>
          <p:nvPr>
            <p:ph type="title"/>
          </p:nvPr>
        </p:nvSpPr>
        <p:spPr/>
        <p:txBody>
          <a:bodyPr/>
          <a:lstStyle/>
          <a:p>
            <a:r>
              <a:rPr lang="en-US" u="sng" dirty="0" smtClean="0">
                <a:latin typeface="Adobe Gothic Std B" panose="020B0800000000000000" pitchFamily="34" charset="-128"/>
                <a:ea typeface="Adobe Gothic Std B" panose="020B0800000000000000" pitchFamily="34" charset="-128"/>
              </a:rPr>
              <a:t>If finish early…</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838200" y="1825625"/>
            <a:ext cx="7297615" cy="4351338"/>
          </a:xfrm>
        </p:spPr>
        <p:txBody>
          <a:bodyPr>
            <a:normAutofit/>
          </a:bodyPr>
          <a:lstStyle/>
          <a:p>
            <a:r>
              <a:rPr lang="en-US" sz="4000" dirty="0" smtClean="0"/>
              <a:t>Login to </a:t>
            </a:r>
            <a:r>
              <a:rPr lang="en-US" sz="4000" dirty="0" smtClean="0">
                <a:hlinkClick r:id="rId3"/>
              </a:rPr>
              <a:t>www.coachpease.com</a:t>
            </a:r>
            <a:endParaRPr lang="en-US" sz="4000" dirty="0" smtClean="0"/>
          </a:p>
          <a:p>
            <a:r>
              <a:rPr lang="en-US" sz="4000" dirty="0" smtClean="0"/>
              <a:t>Click on Games</a:t>
            </a:r>
          </a:p>
          <a:p>
            <a:r>
              <a:rPr lang="en-US" sz="4000" dirty="0" smtClean="0"/>
              <a:t>Scroll to Human Body </a:t>
            </a:r>
          </a:p>
          <a:p>
            <a:r>
              <a:rPr lang="en-US" sz="4000" dirty="0" smtClean="0"/>
              <a:t>May play any game under  Human Body</a:t>
            </a:r>
            <a:endParaRPr lang="en-US" sz="4000" dirty="0"/>
          </a:p>
        </p:txBody>
      </p:sp>
    </p:spTree>
    <p:extLst>
      <p:ext uri="{BB962C8B-B14F-4D97-AF65-F5344CB8AC3E}">
        <p14:creationId xmlns:p14="http://schemas.microsoft.com/office/powerpoint/2010/main" val="150791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0489"/>
            <a:ext cx="12517120" cy="6968489"/>
          </a:xfrm>
          <a:prstGeom prst="rect">
            <a:avLst/>
          </a:prstGeom>
        </p:spPr>
      </p:pic>
      <p:sp>
        <p:nvSpPr>
          <p:cNvPr id="2" name="Title 1"/>
          <p:cNvSpPr>
            <a:spLocks noGrp="1"/>
          </p:cNvSpPr>
          <p:nvPr>
            <p:ph type="title"/>
          </p:nvPr>
        </p:nvSpPr>
        <p:spPr>
          <a:xfrm>
            <a:off x="298939" y="-110490"/>
            <a:ext cx="10515600" cy="1325563"/>
          </a:xfrm>
        </p:spPr>
        <p:txBody>
          <a:bodyPr/>
          <a:lstStyle/>
          <a:p>
            <a:r>
              <a:rPr lang="en-US" u="sng" dirty="0" smtClean="0">
                <a:latin typeface="Adobe Gothic Std B" panose="020B0800000000000000" pitchFamily="34" charset="-128"/>
                <a:ea typeface="Adobe Gothic Std B" panose="020B0800000000000000" pitchFamily="34" charset="-128"/>
              </a:rPr>
              <a:t>Exit Ticket…</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0" y="844062"/>
            <a:ext cx="7737231" cy="6013937"/>
          </a:xfrm>
        </p:spPr>
        <p:txBody>
          <a:bodyPr>
            <a:normAutofit/>
          </a:bodyPr>
          <a:lstStyle/>
          <a:p>
            <a:r>
              <a:rPr lang="en-US" sz="4000" dirty="0" smtClean="0"/>
              <a:t>If your nose is runny, your body hurts all over, your chest hurts and you are having the chills; would you be able to tell the doctor what systems where not working correctly in your body?  Could knowing this information be helpful in helping to make your self feel better? Explain Why or Why not.</a:t>
            </a:r>
          </a:p>
          <a:p>
            <a:endParaRPr lang="en-US" dirty="0"/>
          </a:p>
        </p:txBody>
      </p:sp>
    </p:spTree>
    <p:extLst>
      <p:ext uri="{BB962C8B-B14F-4D97-AF65-F5344CB8AC3E}">
        <p14:creationId xmlns:p14="http://schemas.microsoft.com/office/powerpoint/2010/main" val="188422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329</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Adobe Gothic Std B</vt:lpstr>
      <vt:lpstr>Arial</vt:lpstr>
      <vt:lpstr>Calibri</vt:lpstr>
      <vt:lpstr>Calibri Light</vt:lpstr>
      <vt:lpstr>Office Theme</vt:lpstr>
      <vt:lpstr>Feb. 23, 2016 / Please Do Now</vt:lpstr>
      <vt:lpstr>Human Body System Virtual Card Sort</vt:lpstr>
      <vt:lpstr>Essential Question / Answer in your journal…</vt:lpstr>
      <vt:lpstr>Scavenger Hunt</vt:lpstr>
      <vt:lpstr>If finish early…</vt:lpstr>
      <vt:lpstr>Exit Ticket…</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 23, 2016 / Please Do Now</dc:title>
  <dc:creator>Pease, Katherine J</dc:creator>
  <cp:lastModifiedBy>Pease, Katherine J</cp:lastModifiedBy>
  <cp:revision>3</cp:revision>
  <dcterms:created xsi:type="dcterms:W3CDTF">2016-02-22T23:28:38Z</dcterms:created>
  <dcterms:modified xsi:type="dcterms:W3CDTF">2016-02-22T23:49:02Z</dcterms:modified>
</cp:coreProperties>
</file>