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BB4-E133-413D-84A6-B9C8374BB79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C88-F5B5-4262-B363-6928A4C6A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3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BB4-E133-413D-84A6-B9C8374BB79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C88-F5B5-4262-B363-6928A4C6A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3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BB4-E133-413D-84A6-B9C8374BB79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C88-F5B5-4262-B363-6928A4C6A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2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BB4-E133-413D-84A6-B9C8374BB79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C88-F5B5-4262-B363-6928A4C6A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BB4-E133-413D-84A6-B9C8374BB79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C88-F5B5-4262-B363-6928A4C6A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86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BB4-E133-413D-84A6-B9C8374BB79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C88-F5B5-4262-B363-6928A4C6A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7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BB4-E133-413D-84A6-B9C8374BB79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C88-F5B5-4262-B363-6928A4C6A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4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BB4-E133-413D-84A6-B9C8374BB79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C88-F5B5-4262-B363-6928A4C6A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0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BB4-E133-413D-84A6-B9C8374BB79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C88-F5B5-4262-B363-6928A4C6A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6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BB4-E133-413D-84A6-B9C8374BB79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C88-F5B5-4262-B363-6928A4C6A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4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BB4-E133-413D-84A6-B9C8374BB79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C88-F5B5-4262-B363-6928A4C6A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B8BB4-E133-413D-84A6-B9C8374BB79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A3C88-F5B5-4262-B363-6928A4C6A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3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08362"/>
          </a:xfrm>
        </p:spPr>
        <p:txBody>
          <a:bodyPr/>
          <a:lstStyle/>
          <a:p>
            <a:r>
              <a:rPr lang="en-US" dirty="0" smtClean="0"/>
              <a:t>Feb. 22, 2016 / Please Do Now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517" y="793630"/>
            <a:ext cx="11964838" cy="6064370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44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400" dirty="0" smtClean="0"/>
              <a:t>Collect Please Do Now from Blue Basket by Door, chrome book, journal, planner, pen/pencil that works</a:t>
            </a:r>
          </a:p>
          <a:p>
            <a:pPr marL="457200" indent="-457200" algn="l">
              <a:buAutoNum type="arabicPeriod"/>
            </a:pPr>
            <a:r>
              <a:rPr lang="en-US" sz="4400" dirty="0" smtClean="0"/>
              <a:t>Write Homework into Journal</a:t>
            </a:r>
          </a:p>
          <a:p>
            <a:pPr lvl="1" algn="l"/>
            <a:r>
              <a:rPr lang="en-US" sz="4400" dirty="0" smtClean="0"/>
              <a:t>Study Human Body System </a:t>
            </a:r>
            <a:r>
              <a:rPr lang="en-US" sz="4400" dirty="0" err="1" smtClean="0"/>
              <a:t>Quizlet</a:t>
            </a:r>
            <a:r>
              <a:rPr lang="en-US" sz="4400" dirty="0" smtClean="0"/>
              <a:t> (see Links on </a:t>
            </a:r>
            <a:r>
              <a:rPr lang="en-US" sz="4400" dirty="0" smtClean="0">
                <a:hlinkClick r:id="rId2"/>
              </a:rPr>
              <a:t>www.coachpease.com</a:t>
            </a:r>
            <a:r>
              <a:rPr lang="en-US" sz="4400" dirty="0" smtClean="0"/>
              <a:t>) Vocabulary</a:t>
            </a:r>
          </a:p>
          <a:p>
            <a:pPr lvl="1" algn="l"/>
            <a:r>
              <a:rPr lang="en-US" sz="4400" dirty="0" smtClean="0"/>
              <a:t>4. Do the Please Do Now  for Monday, may use journal notes to assist</a:t>
            </a:r>
          </a:p>
          <a:p>
            <a:pPr marL="914400" lvl="1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57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Advisory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Autofit/>
          </a:bodyPr>
          <a:lstStyle/>
          <a:p>
            <a:r>
              <a:rPr lang="en-US" sz="4400" dirty="0" smtClean="0"/>
              <a:t>Eat Breakfast (must be finished once announcements are done)</a:t>
            </a:r>
          </a:p>
          <a:p>
            <a:r>
              <a:rPr lang="en-US" sz="4400" dirty="0" smtClean="0"/>
              <a:t>Complete any homework for any other class first</a:t>
            </a:r>
          </a:p>
          <a:p>
            <a:r>
              <a:rPr lang="en-US" sz="4400" dirty="0" smtClean="0"/>
              <a:t>Collect Card sort on the 6 kingdoms</a:t>
            </a:r>
          </a:p>
          <a:p>
            <a:r>
              <a:rPr lang="en-US" sz="4400" dirty="0" smtClean="0"/>
              <a:t>Do the card sort with a  partner, NO LOUDER then a WHISPER!</a:t>
            </a:r>
          </a:p>
        </p:txBody>
      </p:sp>
    </p:spTree>
    <p:extLst>
      <p:ext uri="{BB962C8B-B14F-4D97-AF65-F5344CB8AC3E}">
        <p14:creationId xmlns:p14="http://schemas.microsoft.com/office/powerpoint/2010/main" val="1464717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141" y="914400"/>
            <a:ext cx="121920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Correct Please Do Now / Correct 4</a:t>
            </a:r>
            <a:r>
              <a:rPr lang="en-US" baseline="30000" dirty="0" smtClean="0">
                <a:solidFill>
                  <a:schemeClr val="bg1"/>
                </a:solidFill>
              </a:rPr>
              <a:t>th</a:t>
            </a:r>
            <a:r>
              <a:rPr lang="en-US" dirty="0" smtClean="0">
                <a:solidFill>
                  <a:schemeClr val="bg1"/>
                </a:solidFill>
              </a:rPr>
              <a:t> 6 </a:t>
            </a:r>
            <a:r>
              <a:rPr lang="en-US" dirty="0" err="1" smtClean="0">
                <a:solidFill>
                  <a:schemeClr val="bg1"/>
                </a:solidFill>
              </a:rPr>
              <a:t>Wks</a:t>
            </a:r>
            <a:r>
              <a:rPr lang="en-US" dirty="0" smtClean="0">
                <a:solidFill>
                  <a:schemeClr val="bg1"/>
                </a:solidFill>
              </a:rPr>
              <a:t> Test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911605"/>
          </a:xfrm>
        </p:spPr>
        <p:txBody>
          <a:bodyPr>
            <a:noAutofit/>
          </a:bodyPr>
          <a:lstStyle/>
          <a:p>
            <a:r>
              <a:rPr lang="en-US" sz="4800" dirty="0" smtClean="0"/>
              <a:t>Students do Not grade their own Test / Please Do Now</a:t>
            </a:r>
          </a:p>
          <a:p>
            <a:r>
              <a:rPr lang="en-US" sz="4800" dirty="0" smtClean="0"/>
              <a:t>Students may take corrected test home once Coach enters the grade to correct wrong answers with full justifications and a parent signature for a possible grade up to a 75% (better then a zero)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10028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506"/>
            <a:ext cx="12192000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046" y="1027906"/>
            <a:ext cx="11730445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Today’s Essential Question to pair share about…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Why do you think it is important to know the different parts of your body?  Could knowing this be helpful when you are sick? Explain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4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9262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bg1"/>
                </a:solidFill>
              </a:rPr>
              <a:t>K/W/L on Human Body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4" y="1825625"/>
            <a:ext cx="11921706" cy="4351338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en-US" sz="5400" dirty="0" smtClean="0"/>
              <a:t>. Answer / Fill-in in small groups</a:t>
            </a:r>
          </a:p>
          <a:p>
            <a:r>
              <a:rPr lang="en-US" sz="5400" dirty="0" smtClean="0"/>
              <a:t>2. Discuss as a class</a:t>
            </a:r>
          </a:p>
          <a:p>
            <a:r>
              <a:rPr lang="en-US" sz="5400" dirty="0" smtClean="0"/>
              <a:t>3. Make/Complete in Journal on own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859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bg1"/>
                </a:solidFill>
              </a:rPr>
              <a:t>Human Body Scavenger Hunt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Procedures explained by teacher</a:t>
            </a:r>
          </a:p>
          <a:p>
            <a:r>
              <a:rPr lang="en-US" sz="5400" dirty="0" smtClean="0"/>
              <a:t>Complete on own</a:t>
            </a:r>
          </a:p>
          <a:p>
            <a:r>
              <a:rPr lang="en-US" sz="5400" dirty="0" smtClean="0"/>
              <a:t>Re-group and discuss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800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449" y="914400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Exit Ticket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4" y="1825625"/>
            <a:ext cx="12007970" cy="4351338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Why do you think it is important to know the different parts of your body?  Could knowing this be helpful when you are sick? Explain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358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265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Feb. 22, 2016 / Please Do Now</vt:lpstr>
      <vt:lpstr>Advisory</vt:lpstr>
      <vt:lpstr>Correct Please Do Now / Correct 4th 6 Wks Test</vt:lpstr>
      <vt:lpstr>Today’s Essential Question to pair share about…</vt:lpstr>
      <vt:lpstr>K/W/L on Human Body</vt:lpstr>
      <vt:lpstr>Human Body Scavenger Hunt</vt:lpstr>
      <vt:lpstr>Exit Ticket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22, 2016 / Please Do Now</dc:title>
  <dc:creator>Pease, Katherine J</dc:creator>
  <cp:lastModifiedBy>Pease, Katherine J</cp:lastModifiedBy>
  <cp:revision>3</cp:revision>
  <dcterms:created xsi:type="dcterms:W3CDTF">2016-02-22T14:08:42Z</dcterms:created>
  <dcterms:modified xsi:type="dcterms:W3CDTF">2016-02-22T14:19:21Z</dcterms:modified>
</cp:coreProperties>
</file>