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70" r:id="rId15"/>
    <p:sldId id="269" r:id="rId16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2" autoAdjust="0"/>
    <p:restoredTop sz="94660"/>
  </p:normalViewPr>
  <p:slideViewPr>
    <p:cSldViewPr snapToGrid="0">
      <p:cViewPr>
        <p:scale>
          <a:sx n="57" d="100"/>
          <a:sy n="57" d="100"/>
        </p:scale>
        <p:origin x="32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4F688-8C92-4DE4-8B8A-0BC21FAF1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E48F3D-E971-49B4-9941-B8D5C8D4DF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F68C3-634A-4549-9F9B-DBCD3B5D7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DA56-3F4D-4849-A410-AF3E50198560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B211A-CCF0-46EA-A635-D468DA70A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BE4CA-2C51-4C70-87C0-767BEF997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2C39-8052-42C4-AB8B-5F38F8F60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7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8DA57-DE52-4150-8A22-63CE5E73E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E06B6F-E1C2-4A2F-8874-A6C53AA94F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78FD0-27F2-4314-98E0-4BF55B35C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DA56-3F4D-4849-A410-AF3E50198560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7D366-C7C4-484C-BCD2-404A0744D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C1BA0-9F1F-4BD0-8DBA-DF380B0EF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2C39-8052-42C4-AB8B-5F38F8F60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06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013BD8-25D0-454B-A12C-4E4831F4F1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E1C60F-B4A4-4D0B-82A6-1D357A252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F2AB6-8C0D-4727-B86C-383BBF41C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DA56-3F4D-4849-A410-AF3E50198560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005F8-9AB9-475E-8B3C-4E4F10890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E04DB-02B7-47E9-B228-4A3C75CF5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2C39-8052-42C4-AB8B-5F38F8F60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4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3C44D-9803-4DF4-BD5C-C3DBB50B3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39A09-A6A8-4727-BAF2-CA3164E55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0BD43-9503-4CE8-964C-6551711B4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DA56-3F4D-4849-A410-AF3E50198560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DC1A1-47C8-42EE-B59B-3D71CF642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E0971-4AB8-4DDF-B8A1-CAEFFE615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2C39-8052-42C4-AB8B-5F38F8F60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9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348D0-18B4-4846-8BB7-633421015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2EBA01-37C4-461C-971E-8E0178BE9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8173A-9CD5-4384-9915-648075F5F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DA56-3F4D-4849-A410-AF3E50198560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DFFC3-47FD-4C61-B3F9-D3529FD5E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89162-7963-474D-BEAF-97A11FF37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2C39-8052-42C4-AB8B-5F38F8F60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59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168A0-3A83-46EB-8603-C241B3A41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A4E0F-B143-4C2C-9290-1E4FF1848A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EFB60B-07FF-4763-829F-75DAD7B02E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8ED67A-321E-4EDB-99B2-FDEAC2DB1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DA56-3F4D-4849-A410-AF3E50198560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19AE96-8559-4331-8E66-7D1CE36FB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423A73-4CEA-4739-B54B-11E57941F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2C39-8052-42C4-AB8B-5F38F8F60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7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B82CE-6324-44D1-9F86-813FF6B67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D850B6-2F77-4B99-9DC2-81EAEBBFE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CA3365-1027-493E-B8EF-2F5756161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D33D59-278F-4151-961E-EDA2A1F682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B15252-52F1-4279-8170-29A37E666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F0236B-F721-45BB-91AA-3977EE6C7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DA56-3F4D-4849-A410-AF3E50198560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EBF4DF-D213-4C7D-994C-F0A1FE8D0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69CAA5-4AF8-4C5A-AE74-4314FD2BC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2C39-8052-42C4-AB8B-5F38F8F60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35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FA3C8-8971-443E-A12C-F5A8F53E4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F2C2D6-2969-47A2-9D90-6BACF340B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DA56-3F4D-4849-A410-AF3E50198560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3CC08-7F37-4EA4-95E8-B88126811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4FB215-46CC-4FC6-950E-C192C74A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2C39-8052-42C4-AB8B-5F38F8F60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3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FAFD56-1517-4795-9134-D81584B71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DA56-3F4D-4849-A410-AF3E50198560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410213-8927-46A2-9026-9BE41B1BD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65A50-73DE-41C4-BA58-9A5B277C0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2C39-8052-42C4-AB8B-5F38F8F60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7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F9E60-C007-4D87-90AD-330F77998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4AC79-2847-4DEE-89A1-BC187BDF0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4D5673-5E07-4382-9039-E8E9F7D6E8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CA937A-3AC5-44D8-B816-250C732C7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DA56-3F4D-4849-A410-AF3E50198560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204FA-A523-4969-8A71-9ECF593F0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0D1604-E7EB-4512-9CA4-62FA27FF1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2C39-8052-42C4-AB8B-5F38F8F60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3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F9F0-932A-4555-805E-8DF9C1347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B9E8B4-902E-4894-AEA6-C244613B0F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782715-9A13-45F8-B84E-413943BB4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1F8FF3-3213-4EAE-96A1-55BF6A597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DA56-3F4D-4849-A410-AF3E50198560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8CF0D-ACFA-4201-88F2-9C8B21EE0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20CC2-4963-4CDF-ADC8-663ED4EFD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2C39-8052-42C4-AB8B-5F38F8F60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6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93518D-40E3-4116-8F01-4F637CA6B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9E603-87BF-40CD-BC3F-4B8DE9467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57372-1B51-4BAD-8482-B7D0AF657C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CDA56-3F4D-4849-A410-AF3E50198560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D4209-8528-466F-995D-6B768156AC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18E92-2C6D-4178-8185-BE98D70F13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12C39-8052-42C4-AB8B-5F38F8F60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31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9B2D889-0CA1-4D02-9DC3-2C368709AA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1872" y="-234176"/>
            <a:ext cx="12901960" cy="72371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963431-0B46-413B-B2C1-89F6DC5EF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5443"/>
            <a:ext cx="9144000" cy="1234757"/>
          </a:xfrm>
        </p:spPr>
        <p:txBody>
          <a:bodyPr/>
          <a:lstStyle/>
          <a:p>
            <a:r>
              <a:rPr lang="en-US" b="1" u="sng" dirty="0">
                <a:latin typeface="Broadway" panose="04040905080B02020502" pitchFamily="82" charset="0"/>
              </a:rPr>
              <a:t>Feb. 20, 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0CB292-9F87-479C-B4C6-DA06BB0473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37360"/>
            <a:ext cx="9144000" cy="5120640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4000" dirty="0"/>
              <a:t>Collect PDN from basket Blue=6</a:t>
            </a:r>
            <a:r>
              <a:rPr lang="en-US" sz="4000" baseline="30000" dirty="0"/>
              <a:t>th</a:t>
            </a:r>
            <a:r>
              <a:rPr lang="en-US" sz="4000" dirty="0"/>
              <a:t> / Green=7</a:t>
            </a:r>
            <a:r>
              <a:rPr lang="en-US" sz="4000" baseline="30000" dirty="0"/>
              <a:t>th</a:t>
            </a:r>
            <a:endParaRPr lang="en-US" sz="4000" dirty="0"/>
          </a:p>
          <a:p>
            <a:pPr marL="457200" indent="-457200" algn="l">
              <a:buAutoNum type="arabicPeriod"/>
            </a:pPr>
            <a:r>
              <a:rPr lang="en-US" sz="4000" dirty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4000" dirty="0"/>
              <a:t>Sit 1 boy/1 girl per table, unless Coach has assigned you a certain seat</a:t>
            </a:r>
          </a:p>
          <a:p>
            <a:pPr marL="457200" indent="-457200" algn="l">
              <a:buAutoNum type="arabicPeriod"/>
            </a:pPr>
            <a:r>
              <a:rPr lang="en-US" sz="4000" dirty="0"/>
              <a:t>Complete PDN on own</a:t>
            </a:r>
          </a:p>
        </p:txBody>
      </p:sp>
    </p:spTree>
    <p:extLst>
      <p:ext uri="{BB962C8B-B14F-4D97-AF65-F5344CB8AC3E}">
        <p14:creationId xmlns:p14="http://schemas.microsoft.com/office/powerpoint/2010/main" val="1597323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DB0CBC4-1A76-4634-9B7C-9317428DB7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1872" y="-189571"/>
            <a:ext cx="12901960" cy="72371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E44E63D-3213-4F32-900C-4A8C0214C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9947"/>
            <a:ext cx="10515600" cy="965835"/>
          </a:xfrm>
        </p:spPr>
        <p:txBody>
          <a:bodyPr/>
          <a:lstStyle/>
          <a:p>
            <a:pPr algn="ctr"/>
            <a:r>
              <a:rPr lang="en-US" u="sng" dirty="0"/>
              <a:t>Exit Slip for 6</a:t>
            </a:r>
            <a:r>
              <a:rPr lang="en-US" u="sng" baseline="30000" dirty="0"/>
              <a:t>th</a:t>
            </a:r>
            <a:r>
              <a:rPr lang="en-US" u="sng" dirty="0"/>
              <a:t> Grade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68DF2-9FE9-454F-8E68-3168467A2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468" y="1056640"/>
            <a:ext cx="10181064" cy="574287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7200" dirty="0"/>
              <a:t>What is the name of the structures within a cell that are like the organs that make up the organ systems within our own body called?</a:t>
            </a:r>
          </a:p>
        </p:txBody>
      </p:sp>
    </p:spTree>
    <p:extLst>
      <p:ext uri="{BB962C8B-B14F-4D97-AF65-F5344CB8AC3E}">
        <p14:creationId xmlns:p14="http://schemas.microsoft.com/office/powerpoint/2010/main" val="4072335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7426CE74-FBB7-4D99-84A6-3B78EE9AA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40" y="25717"/>
            <a:ext cx="12120880" cy="1325563"/>
          </a:xfrm>
        </p:spPr>
        <p:txBody>
          <a:bodyPr/>
          <a:lstStyle/>
          <a:p>
            <a:pPr algn="ctr"/>
            <a:r>
              <a:rPr lang="en-US" dirty="0"/>
              <a:t>PDN: How an environment sustains life?  Brainstorm </a:t>
            </a:r>
            <a:r>
              <a:rPr lang="en-US" i="1" dirty="0"/>
              <a:t>(write 1 fact per bubble)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9C3AC9B-0F57-4039-AE2E-04C4FDB12F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2880" y="1351280"/>
            <a:ext cx="12618719" cy="576422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CC5FC2C-91DB-41B3-B949-1E771ADFFA0C}"/>
              </a:ext>
            </a:extLst>
          </p:cNvPr>
          <p:cNvSpPr/>
          <p:nvPr/>
        </p:nvSpPr>
        <p:spPr>
          <a:xfrm>
            <a:off x="4460240" y="3334584"/>
            <a:ext cx="348488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How does an environment sustain life?</a:t>
            </a:r>
          </a:p>
        </p:txBody>
      </p:sp>
    </p:spTree>
    <p:extLst>
      <p:ext uri="{BB962C8B-B14F-4D97-AF65-F5344CB8AC3E}">
        <p14:creationId xmlns:p14="http://schemas.microsoft.com/office/powerpoint/2010/main" val="2579227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34607AE-4121-4726-BC53-5E3A9A1F2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60" y="518160"/>
            <a:ext cx="11938000" cy="6339840"/>
          </a:xfrm>
        </p:spPr>
        <p:txBody>
          <a:bodyPr>
            <a:noAutofit/>
          </a:bodyPr>
          <a:lstStyle/>
          <a:p>
            <a:r>
              <a:rPr lang="en-US" sz="3600" dirty="0"/>
              <a:t>1. You will work in a teacher assigned small group.</a:t>
            </a:r>
          </a:p>
          <a:p>
            <a:r>
              <a:rPr lang="en-US" sz="3600" dirty="0"/>
              <a:t>2. Each group will get 3 minutes to read over large bubble chart on table as a group (whispers due to being at same table)</a:t>
            </a:r>
          </a:p>
          <a:p>
            <a:r>
              <a:rPr lang="en-US" sz="3600" dirty="0"/>
              <a:t>3. You will add new information to the table bubble chart that is NOT already written (remember 1 fact per bubble)</a:t>
            </a:r>
          </a:p>
          <a:p>
            <a:r>
              <a:rPr lang="en-US" sz="3600" dirty="0"/>
              <a:t>4. If there is information/facts written that are not written on own chart, add this information to your individual chart (PDN)</a:t>
            </a:r>
          </a:p>
          <a:p>
            <a:r>
              <a:rPr lang="en-US" sz="3600" dirty="0"/>
              <a:t>5. At end of 3 minutes teacher will say rotate to right, you will get 10 seconds and walk to the next table.</a:t>
            </a:r>
          </a:p>
          <a:p>
            <a:r>
              <a:rPr lang="en-US" sz="3600" dirty="0"/>
              <a:t>6. Repeat Steps 2-5 till you return to your original table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DAF1BAB-B36A-4DDB-8F7F-5E88B2163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02235"/>
            <a:ext cx="12192000" cy="762635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/>
              <a:t>7</a:t>
            </a:r>
            <a:r>
              <a:rPr lang="en-US" u="sng" baseline="30000" dirty="0"/>
              <a:t>th</a:t>
            </a:r>
            <a:r>
              <a:rPr lang="en-US" u="sng" dirty="0"/>
              <a:t> Grade Round Robin Brainstorm </a:t>
            </a:r>
            <a:r>
              <a:rPr lang="en-US" i="1" u="sng" dirty="0"/>
              <a:t>(if behavior allows)</a:t>
            </a:r>
          </a:p>
        </p:txBody>
      </p:sp>
    </p:spTree>
    <p:extLst>
      <p:ext uri="{BB962C8B-B14F-4D97-AF65-F5344CB8AC3E}">
        <p14:creationId xmlns:p14="http://schemas.microsoft.com/office/powerpoint/2010/main" val="651563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1642FE3-BEC6-4503-B3CC-C83819F67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b="1" u="sng" dirty="0"/>
              <a:t>Round Robin Brainstorm Continued…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1A2B35-C919-4066-BA89-E6C26740A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4000" dirty="0"/>
              <a:t>7. Pick 2 facts from large table bubble chart to write on small white circles teacher gives you.</a:t>
            </a:r>
          </a:p>
          <a:p>
            <a:r>
              <a:rPr lang="en-US" sz="4000" dirty="0"/>
              <a:t>8. Will regroup as a class and each group will add their facts to the class bubble chart with teacher acting as facilitator</a:t>
            </a:r>
          </a:p>
        </p:txBody>
      </p:sp>
    </p:spTree>
    <p:extLst>
      <p:ext uri="{BB962C8B-B14F-4D97-AF65-F5344CB8AC3E}">
        <p14:creationId xmlns:p14="http://schemas.microsoft.com/office/powerpoint/2010/main" val="3134847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E659A3F-8285-46FF-9B60-8CA2ECFB6B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1872" y="-234176"/>
            <a:ext cx="12901960" cy="72371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07050E-07B4-42D0-9436-C13FFEF6A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760" y="365125"/>
            <a:ext cx="10203367" cy="432847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If I was to walk our outside school and look around the area would it look the same as if I walked outside and looked around in an tropical rainforest?  What might I see / feel that would be the same and what would be different?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A1E3303-E041-4942-B851-48852781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60875"/>
            <a:ext cx="10515600" cy="203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latin typeface="Brush Script MT" panose="03060802040406070304" pitchFamily="66" charset="0"/>
              </a:rPr>
              <a:t>This the question we will be researching today as we complete the scavenger hunt over the different biomes of the world. </a:t>
            </a:r>
            <a:r>
              <a:rPr lang="en-US" sz="4400" b="1" i="1" u="sng" dirty="0">
                <a:latin typeface="Brush Script MT" panose="03060802040406070304" pitchFamily="66" charset="0"/>
              </a:rPr>
              <a:t>If behavior allows</a:t>
            </a:r>
            <a:r>
              <a:rPr lang="en-US" sz="4400" dirty="0">
                <a:latin typeface="Brush Script MT" panose="030608020404060703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0015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2035475-6EB2-494B-8A2C-512654CCAD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1872" y="-234176"/>
            <a:ext cx="12901960" cy="7237141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9DCEBA6-B897-4B1F-87E9-DA3D4C719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965835"/>
          </a:xfrm>
        </p:spPr>
        <p:txBody>
          <a:bodyPr/>
          <a:lstStyle/>
          <a:p>
            <a:pPr algn="ctr"/>
            <a:r>
              <a:rPr lang="en-US" u="sng" dirty="0"/>
              <a:t>Exit Slip for 7</a:t>
            </a:r>
            <a:r>
              <a:rPr lang="en-US" u="sng" baseline="30000" dirty="0"/>
              <a:t>th</a:t>
            </a:r>
            <a:r>
              <a:rPr lang="en-US" u="sng" dirty="0"/>
              <a:t> Grade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3045FEA-69A1-421C-803A-D216F0C53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4332" y="1561171"/>
            <a:ext cx="9879980" cy="4615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/>
              <a:t>What are 3 factors found in every biome that help to sustain life?</a:t>
            </a:r>
          </a:p>
          <a:p>
            <a:pPr marL="0" indent="0" algn="ctr">
              <a:buNone/>
            </a:pP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3381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3428627-3CAA-4EAF-B4FA-157F03C173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1872" y="-234176"/>
            <a:ext cx="12901960" cy="72371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F1CDC2-FA55-460E-8C6A-871BAD01E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latin typeface="Broadway" panose="04040905080B02020502" pitchFamily="82" charset="0"/>
              </a:rPr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85638-EF5E-4ADF-B773-31A07420B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2390" y="1381760"/>
            <a:ext cx="4884730" cy="53238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r>
              <a:rPr lang="en-US" sz="4400" dirty="0"/>
              <a:t>1. PDN</a:t>
            </a:r>
          </a:p>
          <a:p>
            <a:r>
              <a:rPr lang="en-US" sz="4400" dirty="0"/>
              <a:t>2. Round Robin Brainstorm</a:t>
            </a:r>
          </a:p>
          <a:p>
            <a:r>
              <a:rPr lang="en-US" sz="4400" dirty="0"/>
              <a:t>3. Scavenger Hunt / Foldable</a:t>
            </a:r>
          </a:p>
          <a:p>
            <a:r>
              <a:rPr lang="en-US" sz="4400" dirty="0"/>
              <a:t>4. DOL / Exit Slip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B50DA67-51BB-45B9-9652-A66188C1162E}"/>
              </a:ext>
            </a:extLst>
          </p:cNvPr>
          <p:cNvSpPr txBox="1">
            <a:spLocks/>
          </p:cNvSpPr>
          <p:nvPr/>
        </p:nvSpPr>
        <p:spPr>
          <a:xfrm>
            <a:off x="6492240" y="1381760"/>
            <a:ext cx="5699760" cy="53238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r>
              <a:rPr lang="en-US" sz="4400" dirty="0"/>
              <a:t>1. PDN</a:t>
            </a:r>
          </a:p>
          <a:p>
            <a:r>
              <a:rPr lang="en-US" sz="4400" dirty="0"/>
              <a:t>2. Round Robin Brainstorm</a:t>
            </a:r>
          </a:p>
          <a:p>
            <a:r>
              <a:rPr lang="en-US" sz="4400" dirty="0"/>
              <a:t>3. Scavenger Hunt / Foldable</a:t>
            </a:r>
          </a:p>
          <a:p>
            <a:r>
              <a:rPr lang="en-US" sz="4400" dirty="0"/>
              <a:t>4. DOL / Exit Slip</a:t>
            </a:r>
          </a:p>
        </p:txBody>
      </p:sp>
    </p:spTree>
    <p:extLst>
      <p:ext uri="{BB962C8B-B14F-4D97-AF65-F5344CB8AC3E}">
        <p14:creationId xmlns:p14="http://schemas.microsoft.com/office/powerpoint/2010/main" val="2890241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3B112C65-E4F8-4FCD-BA84-5DF7418E6D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1872" y="-234176"/>
            <a:ext cx="12901960" cy="7237141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CF15F5F-43CA-4D0A-A8B4-A39351036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latin typeface="Broadway" panose="04040905080B02020502" pitchFamily="82" charset="0"/>
              </a:rPr>
              <a:t>LO’s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859C948-76CE-48D8-A217-3A914D4C5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8146" y="1381760"/>
            <a:ext cx="4828974" cy="53238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algn="ctr"/>
            <a:r>
              <a:rPr lang="en-US" sz="4400" dirty="0"/>
              <a:t>We will identify the different biotic and abiotic factors that help to sustain life within the biomes.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0622FF9-2D21-4E61-BD9F-4687695DD5C8}"/>
              </a:ext>
            </a:extLst>
          </p:cNvPr>
          <p:cNvSpPr txBox="1">
            <a:spLocks/>
          </p:cNvSpPr>
          <p:nvPr/>
        </p:nvSpPr>
        <p:spPr>
          <a:xfrm>
            <a:off x="6492240" y="1381760"/>
            <a:ext cx="4558619" cy="53238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/>
              <a:t>We will identify the different organelles found within plant and animal cells.</a:t>
            </a:r>
          </a:p>
        </p:txBody>
      </p:sp>
    </p:spTree>
    <p:extLst>
      <p:ext uri="{BB962C8B-B14F-4D97-AF65-F5344CB8AC3E}">
        <p14:creationId xmlns:p14="http://schemas.microsoft.com/office/powerpoint/2010/main" val="1867408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4155D3D4-2442-4ABB-9E59-E7AFBEA3D6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1872" y="-234176"/>
            <a:ext cx="12901960" cy="7237141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7EB4EB2-5C27-464A-910E-FA85FFEAA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b="1" u="sng" dirty="0">
                <a:latin typeface="Broadway" panose="04040905080B02020502" pitchFamily="82" charset="0"/>
              </a:rPr>
              <a:t>DOL’s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035065-A504-48DD-95D2-2AEBCE7F6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9298" y="1381760"/>
            <a:ext cx="4817822" cy="53238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algn="ctr"/>
            <a:r>
              <a:rPr lang="en-US" sz="4400" dirty="0"/>
              <a:t>I will complete an exit slip that explains 3 factors that help sustain life in a biome.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AC9CE7E-E360-478D-84F6-DAED5F78E386}"/>
              </a:ext>
            </a:extLst>
          </p:cNvPr>
          <p:cNvSpPr txBox="1">
            <a:spLocks/>
          </p:cNvSpPr>
          <p:nvPr/>
        </p:nvSpPr>
        <p:spPr>
          <a:xfrm>
            <a:off x="6492240" y="1381760"/>
            <a:ext cx="4350462" cy="53238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/>
              <a:t>I will complete an exit slip to explain the what organelles are within the cell.</a:t>
            </a:r>
          </a:p>
        </p:txBody>
      </p:sp>
    </p:spTree>
    <p:extLst>
      <p:ext uri="{BB962C8B-B14F-4D97-AF65-F5344CB8AC3E}">
        <p14:creationId xmlns:p14="http://schemas.microsoft.com/office/powerpoint/2010/main" val="1669549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D3BAE1A-77B3-4FED-88B5-45C72B05F2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1872" y="-234176"/>
            <a:ext cx="12901960" cy="7237141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ECAD6F92-77AC-4E32-9418-9F6B9B3EF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b="1" u="sng" dirty="0">
                <a:latin typeface="Broadway" panose="04040905080B02020502" pitchFamily="82" charset="0"/>
              </a:rPr>
              <a:t>TEK’S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D852AB0-1B32-4CA0-BFA1-091909162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4692" y="1169036"/>
            <a:ext cx="4951142" cy="532383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7.10 (A)  observe and describe how different environments, including microhabitats in schoolyards and biomes, support different varieties of organisms</a:t>
            </a:r>
            <a:endParaRPr lang="en-US" sz="4400" b="1" u="sng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36F8E1F-B953-46D1-A3FB-0C5CF390BD80}"/>
              </a:ext>
            </a:extLst>
          </p:cNvPr>
          <p:cNvSpPr txBox="1">
            <a:spLocks/>
          </p:cNvSpPr>
          <p:nvPr/>
        </p:nvSpPr>
        <p:spPr>
          <a:xfrm>
            <a:off x="6255834" y="1169036"/>
            <a:ext cx="4739268" cy="532383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300" dirty="0"/>
              <a:t>7.12 (D)  differentiate between structure and function in plant and animal cell organelles, including cell membrane, cell wall, nucleus, cytoplasm, mitochondrion, chloroplast, and vacuole</a:t>
            </a:r>
            <a:endParaRPr lang="en-US" sz="4300" b="1" u="sng" dirty="0"/>
          </a:p>
        </p:txBody>
      </p:sp>
    </p:spTree>
    <p:extLst>
      <p:ext uri="{BB962C8B-B14F-4D97-AF65-F5344CB8AC3E}">
        <p14:creationId xmlns:p14="http://schemas.microsoft.com/office/powerpoint/2010/main" val="4163509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0CBB1-3A9E-4518-9FEC-A736E084A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40" y="-213995"/>
            <a:ext cx="12120880" cy="1325563"/>
          </a:xfrm>
        </p:spPr>
        <p:txBody>
          <a:bodyPr/>
          <a:lstStyle/>
          <a:p>
            <a:pPr algn="ctr"/>
            <a:r>
              <a:rPr lang="en-US" dirty="0"/>
              <a:t>PDN: Cell Brainstorm </a:t>
            </a:r>
            <a:r>
              <a:rPr lang="en-US" i="1" dirty="0"/>
              <a:t>(write 1 fact per bubble)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45639F-EB94-41AE-A02D-2A610EB24A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2880" y="761999"/>
            <a:ext cx="12618719" cy="635350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680E50E-E66C-4D93-9E4D-49B011AFB560}"/>
              </a:ext>
            </a:extLst>
          </p:cNvPr>
          <p:cNvSpPr/>
          <p:nvPr/>
        </p:nvSpPr>
        <p:spPr>
          <a:xfrm>
            <a:off x="4384039" y="3007325"/>
            <a:ext cx="34848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Cells</a:t>
            </a:r>
          </a:p>
        </p:txBody>
      </p:sp>
    </p:spTree>
    <p:extLst>
      <p:ext uri="{BB962C8B-B14F-4D97-AF65-F5344CB8AC3E}">
        <p14:creationId xmlns:p14="http://schemas.microsoft.com/office/powerpoint/2010/main" val="4175697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07FD2-4FD9-4742-97E2-77F9AF697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2235"/>
            <a:ext cx="10515600" cy="762635"/>
          </a:xfrm>
        </p:spPr>
        <p:txBody>
          <a:bodyPr/>
          <a:lstStyle/>
          <a:p>
            <a:pPr algn="ctr"/>
            <a:r>
              <a:rPr lang="en-US" u="sng" dirty="0"/>
              <a:t>6</a:t>
            </a:r>
            <a:r>
              <a:rPr lang="en-US" u="sng" baseline="30000" dirty="0"/>
              <a:t>th</a:t>
            </a:r>
            <a:r>
              <a:rPr lang="en-US" u="sng" dirty="0"/>
              <a:t> PRE-AP  Round Robin Brainstorm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881C7-8D01-4001-BB6E-9D1CDC6FD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60" y="518160"/>
            <a:ext cx="11938000" cy="6339840"/>
          </a:xfrm>
        </p:spPr>
        <p:txBody>
          <a:bodyPr>
            <a:noAutofit/>
          </a:bodyPr>
          <a:lstStyle/>
          <a:p>
            <a:r>
              <a:rPr lang="en-US" sz="3600" dirty="0"/>
              <a:t>1. You will work in a teacher assigned small group.</a:t>
            </a:r>
          </a:p>
          <a:p>
            <a:r>
              <a:rPr lang="en-US" sz="3600" dirty="0"/>
              <a:t>2. Each group will get 3 minutes to read over large bubble chart on table as a group (whispers due to being at same table)</a:t>
            </a:r>
          </a:p>
          <a:p>
            <a:r>
              <a:rPr lang="en-US" sz="3600" dirty="0"/>
              <a:t>3. You will add new information to the table bubble chart that is NOT already written (remember 1 fact per bubble)</a:t>
            </a:r>
          </a:p>
          <a:p>
            <a:r>
              <a:rPr lang="en-US" sz="3600" dirty="0"/>
              <a:t>4. If there is information/facts written that are not written on own chart, add this information to your individual chart (PDN)</a:t>
            </a:r>
          </a:p>
          <a:p>
            <a:r>
              <a:rPr lang="en-US" sz="3600" dirty="0"/>
              <a:t>5. At end of 3 minutes teacher will say rotate to right, you will get 10 seconds and walk to the next table.</a:t>
            </a:r>
          </a:p>
          <a:p>
            <a:r>
              <a:rPr lang="en-US" sz="3600" dirty="0"/>
              <a:t>6. Repeat Steps 2-5 till you return to your original table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52803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EDA38-FF2E-4B72-829B-536FD0E0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Round Robin Brainstorm Continued…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12E8A-DD25-4368-85C4-3EB2E15EC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7. Pick 2 facts from large table bubble chart to write on small white circles teacher gives you.</a:t>
            </a:r>
          </a:p>
          <a:p>
            <a:r>
              <a:rPr lang="en-US" sz="4000" dirty="0"/>
              <a:t>8. Will regroup as a class and each group will add their facts to the class bubble chart with teacher acting as facilitator</a:t>
            </a:r>
          </a:p>
        </p:txBody>
      </p:sp>
    </p:spTree>
    <p:extLst>
      <p:ext uri="{BB962C8B-B14F-4D97-AF65-F5344CB8AC3E}">
        <p14:creationId xmlns:p14="http://schemas.microsoft.com/office/powerpoint/2010/main" val="889383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3631964-AD67-4ED4-9288-78FC27A9D8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1872" y="-234176"/>
            <a:ext cx="12901960" cy="72371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61D8858-AA20-4EBA-9749-D2F8F434CD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477520"/>
            <a:ext cx="10314878" cy="3479483"/>
          </a:xfrm>
        </p:spPr>
        <p:txBody>
          <a:bodyPr>
            <a:noAutofit/>
          </a:bodyPr>
          <a:lstStyle/>
          <a:p>
            <a:r>
              <a:rPr lang="en-US" sz="4400" dirty="0">
                <a:latin typeface="Arial Black" panose="020B0A04020102020204" pitchFamily="34" charset="0"/>
              </a:rPr>
              <a:t>Did you know that each of these cells within your body have their own set of organs that help them to function?  What are these structures called?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AF26B1-05EA-422B-A1B6-32E43AEB3F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1239" y="4191317"/>
            <a:ext cx="9813074" cy="3164523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Brush Script MT" panose="03060802040406070304" pitchFamily="66" charset="0"/>
              </a:rPr>
              <a:t>This the question we will be researching today as we complete the scavenger hunt over the structure and function of the plant and animal cell.</a:t>
            </a:r>
          </a:p>
        </p:txBody>
      </p:sp>
    </p:spTree>
    <p:extLst>
      <p:ext uri="{BB962C8B-B14F-4D97-AF65-F5344CB8AC3E}">
        <p14:creationId xmlns:p14="http://schemas.microsoft.com/office/powerpoint/2010/main" val="2861006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758</Words>
  <Application>Microsoft Office PowerPoint</Application>
  <PresentationFormat>Widescreen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Broadway</vt:lpstr>
      <vt:lpstr>Brush Script MT</vt:lpstr>
      <vt:lpstr>Calibri</vt:lpstr>
      <vt:lpstr>Calibri Light</vt:lpstr>
      <vt:lpstr>Office Theme</vt:lpstr>
      <vt:lpstr>Feb. 20, 2018</vt:lpstr>
      <vt:lpstr>Agenda</vt:lpstr>
      <vt:lpstr>LO’s</vt:lpstr>
      <vt:lpstr>DOL’s</vt:lpstr>
      <vt:lpstr>TEK’S</vt:lpstr>
      <vt:lpstr>PDN: Cell Brainstorm (write 1 fact per bubble)</vt:lpstr>
      <vt:lpstr>6th PRE-AP  Round Robin Brainstorm</vt:lpstr>
      <vt:lpstr>Round Robin Brainstorm Continued…</vt:lpstr>
      <vt:lpstr>Did you know that each of these cells within your body have their own set of organs that help them to function?  What are these structures called? </vt:lpstr>
      <vt:lpstr>Exit Slip for 6th Grade</vt:lpstr>
      <vt:lpstr>PDN: How an environment sustains life?  Brainstorm (write 1 fact per bubble)</vt:lpstr>
      <vt:lpstr>7th Grade Round Robin Brainstorm (if behavior allows)</vt:lpstr>
      <vt:lpstr>Round Robin Brainstorm Continued…</vt:lpstr>
      <vt:lpstr>If I was to walk our outside school and look around the area would it look the same as if I walked outside and looked around in an tropical rainforest?  What might I see / feel that would be the same and what would be different?</vt:lpstr>
      <vt:lpstr>Exit Slip for 7th Grade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Feb. 20, 2018</dc:title>
  <dc:creator>Katherine Pease</dc:creator>
  <cp:lastModifiedBy>Katherine Pease</cp:lastModifiedBy>
  <cp:revision>11</cp:revision>
  <cp:lastPrinted>2018-02-18T20:33:44Z</cp:lastPrinted>
  <dcterms:created xsi:type="dcterms:W3CDTF">2018-02-18T19:40:06Z</dcterms:created>
  <dcterms:modified xsi:type="dcterms:W3CDTF">2018-02-18T20:36:45Z</dcterms:modified>
</cp:coreProperties>
</file>