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84412" autoAdjust="0"/>
  </p:normalViewPr>
  <p:slideViewPr>
    <p:cSldViewPr snapToGrid="0">
      <p:cViewPr varScale="1">
        <p:scale>
          <a:sx n="89" d="100"/>
          <a:sy n="89" d="100"/>
        </p:scale>
        <p:origin x="461" y="77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t>2/19/2016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t>2/19/2016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question that your experiment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2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Summarize your research in</a:t>
            </a:r>
            <a:r>
              <a:rPr lang="en-US" baseline="0" dirty="0" smtClean="0"/>
              <a:t> three to five points.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9" name="Picture 8" descr="Closeup of test tubes" title="Science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2/19/2016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en-US"/>
              <a:pPr/>
              <a:t>2/19/2016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82834"/>
            <a:ext cx="12192000" cy="37751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0252"/>
            <a:ext cx="12192000" cy="1538547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38100"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FF0000"/>
                </a:solidFill>
                <a:latin typeface="Blackoak Std" panose="04050907060602020202" pitchFamily="82" charset="0"/>
              </a:rPr>
              <a:t>Feb. 19, 2016 / Please Do Now</a:t>
            </a:r>
            <a:endParaRPr lang="en-US" sz="4800" dirty="0">
              <a:ln w="38100"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rgbClr val="FF0000"/>
              </a:solidFill>
              <a:latin typeface="Blackoak Std" panose="04050907060602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6" y="3082834"/>
            <a:ext cx="11991703" cy="377516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Sharpen Pencil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Take out journal and STUDY for TEST</a:t>
            </a:r>
          </a:p>
          <a:p>
            <a:r>
              <a:rPr lang="en-US" sz="4000" dirty="0"/>
              <a:t> </a:t>
            </a:r>
            <a:r>
              <a:rPr lang="en-US" sz="4000" dirty="0"/>
              <a:t>	</a:t>
            </a:r>
            <a:r>
              <a:rPr lang="en-US" sz="4000" dirty="0" smtClean="0"/>
              <a:t>Topics:  biotic/abiotic factors, levels of 	organization from the cell to the biosphere, 	    	6 kingdoms, cells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53079"/>
          </a:xfrm>
        </p:spPr>
        <p:txBody>
          <a:bodyPr/>
          <a:lstStyle/>
          <a:p>
            <a:r>
              <a:rPr lang="en-US" dirty="0" smtClean="0"/>
              <a:t>Test 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551" y="1197163"/>
            <a:ext cx="11653688" cy="4392753"/>
          </a:xfrm>
        </p:spPr>
        <p:txBody>
          <a:bodyPr>
            <a:normAutofit/>
          </a:bodyPr>
          <a:lstStyle/>
          <a:p>
            <a:pPr algn="ctr"/>
            <a:r>
              <a:rPr lang="en-US" sz="6600" i="1" u="sng" dirty="0" smtClean="0"/>
              <a:t>Question / Answer as a class</a:t>
            </a:r>
          </a:p>
          <a:p>
            <a:pPr algn="ctr"/>
            <a:r>
              <a:rPr lang="en-US" sz="6600" dirty="0" smtClean="0"/>
              <a:t>Power points for review on website under 4</a:t>
            </a:r>
            <a:r>
              <a:rPr lang="en-US" sz="6600" baseline="30000" dirty="0" smtClean="0"/>
              <a:t>th</a:t>
            </a:r>
            <a:r>
              <a:rPr lang="en-US" sz="6600" dirty="0" smtClean="0"/>
              <a:t> 6 Weeks</a:t>
            </a:r>
          </a:p>
          <a:p>
            <a:pPr algn="ctr"/>
            <a:r>
              <a:rPr lang="en-US" sz="6600" dirty="0" smtClean="0">
                <a:hlinkClick r:id="rId3"/>
              </a:rPr>
              <a:t>www.coachpease.com</a:t>
            </a:r>
            <a:endParaRPr lang="en-US" sz="6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528" y="1423358"/>
            <a:ext cx="11878574" cy="5305246"/>
          </a:xfrm>
        </p:spPr>
        <p:txBody>
          <a:bodyPr>
            <a:noAutofit/>
          </a:bodyPr>
          <a:lstStyle/>
          <a:p>
            <a:r>
              <a:rPr lang="en-US" sz="3850" dirty="0" smtClean="0"/>
              <a:t>1. Read the entire question and answer choices</a:t>
            </a:r>
          </a:p>
          <a:p>
            <a:r>
              <a:rPr lang="en-US" sz="3850" dirty="0" smtClean="0"/>
              <a:t>2. Re-read the question and UNDERLINE key words</a:t>
            </a:r>
          </a:p>
          <a:p>
            <a:r>
              <a:rPr lang="en-US" sz="3850" dirty="0" smtClean="0"/>
              <a:t>3. Pictures / Graphs / Charts / Math to Solve</a:t>
            </a:r>
          </a:p>
          <a:p>
            <a:r>
              <a:rPr lang="en-US" sz="3850" dirty="0" smtClean="0"/>
              <a:t>4. Cross Out wrong answers</a:t>
            </a:r>
          </a:p>
          <a:p>
            <a:r>
              <a:rPr lang="en-US" sz="3850" dirty="0" smtClean="0"/>
              <a:t>5. Circle the correct answer</a:t>
            </a:r>
          </a:p>
          <a:p>
            <a:r>
              <a:rPr lang="en-US" sz="3850" dirty="0" smtClean="0"/>
              <a:t>6. (MOST IMPORTANT) Justify your Answer</a:t>
            </a:r>
            <a:endParaRPr lang="en-US" sz="3850" dirty="0"/>
          </a:p>
        </p:txBody>
      </p:sp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When finished with Test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81" y="1714500"/>
            <a:ext cx="11775057" cy="4884708"/>
          </a:xfrm>
        </p:spPr>
        <p:txBody>
          <a:bodyPr>
            <a:noAutofit/>
          </a:bodyPr>
          <a:lstStyle/>
          <a:p>
            <a:r>
              <a:rPr lang="en-US" sz="5400" dirty="0" smtClean="0"/>
              <a:t>Turn test into baskets on front Table Coach Works at: 1 basket for test / 1 basket for scan-</a:t>
            </a:r>
            <a:r>
              <a:rPr lang="en-US" sz="5400" dirty="0" err="1" smtClean="0"/>
              <a:t>tron</a:t>
            </a:r>
            <a:endParaRPr lang="en-US" sz="5400" dirty="0" smtClean="0"/>
          </a:p>
          <a:p>
            <a:r>
              <a:rPr lang="en-US" sz="5400" dirty="0" smtClean="0"/>
              <a:t>Complete / Finish Cell Diagrams Silently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251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Scienc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2993B34-2A1E-4D69-B46F-FD7F62543E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presentation (widescreen)</Template>
  <TotalTime>0</TotalTime>
  <Words>139</Words>
  <Application>Microsoft Office PowerPoint</Application>
  <PresentationFormat>Widescreen</PresentationFormat>
  <Paragraphs>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Blackoak Std</vt:lpstr>
      <vt:lpstr>Academic Science 16x9</vt:lpstr>
      <vt:lpstr>Feb. 19, 2016 / Please Do Now</vt:lpstr>
      <vt:lpstr>Test Review</vt:lpstr>
      <vt:lpstr>Test Strategies</vt:lpstr>
      <vt:lpstr>When finished with Test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2016-02-19T14:25:12Z</dcterms:created>
  <dcterms:modified xsi:type="dcterms:W3CDTF">2016-02-19T14:42:40Z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TC029226479991</vt:lpwstr>
  </property>
</Properties>
</file>