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4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8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4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0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3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7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2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1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8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556ED-0F2E-465F-B35A-EB06F31695DC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80478-0477-4844-BCDE-78DC160E6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6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RFykdf4kD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0446" y="261257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Feb. </a:t>
            </a:r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18, </a:t>
            </a:r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2016 / Please Do Now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137" y="1122363"/>
            <a:ext cx="110381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000" dirty="0" smtClean="0"/>
              <a:t>Sharpen Pencil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Collect </a:t>
            </a:r>
            <a:r>
              <a:rPr lang="en-US" sz="4000" dirty="0" smtClean="0"/>
              <a:t>Please Do Now</a:t>
            </a:r>
            <a:r>
              <a:rPr lang="en-US" sz="4000" dirty="0" smtClean="0"/>
              <a:t> </a:t>
            </a:r>
            <a:r>
              <a:rPr lang="en-US" sz="4000" dirty="0" smtClean="0"/>
              <a:t>from blue basket on desk by </a:t>
            </a:r>
            <a:r>
              <a:rPr lang="en-US" sz="4000" dirty="0" smtClean="0"/>
              <a:t>door, Chrome Book</a:t>
            </a:r>
            <a:endParaRPr lang="en-US" sz="4000" dirty="0"/>
          </a:p>
          <a:p>
            <a:pPr marL="742950" indent="-742950">
              <a:buFontTx/>
              <a:buAutoNum type="arabicPeriod"/>
            </a:pPr>
            <a:r>
              <a:rPr lang="en-US" sz="4000" dirty="0" smtClean="0"/>
              <a:t>Take out to assist your Levels of Organization Foldable and Note-outline</a:t>
            </a:r>
            <a:endParaRPr lang="en-US" sz="4000" dirty="0"/>
          </a:p>
          <a:p>
            <a:pPr marL="742950" indent="-742950">
              <a:buAutoNum type="arabicPeriod"/>
            </a:pPr>
            <a:r>
              <a:rPr lang="en-US" sz="4000" dirty="0" smtClean="0"/>
              <a:t>Complete Please Do Now on your own.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450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0446" y="261257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Group Card Sort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137" y="1122363"/>
            <a:ext cx="1103811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Teacher will pass out cards to students/ 1 per student.</a:t>
            </a:r>
          </a:p>
          <a:p>
            <a:r>
              <a:rPr lang="en-US" sz="4000" dirty="0" smtClean="0"/>
              <a:t>Students will work as a class, with teacher as facilitator to put cards in correct order in a pocket chart.</a:t>
            </a:r>
          </a:p>
          <a:p>
            <a:r>
              <a:rPr lang="en-US" sz="4000" dirty="0" smtClean="0"/>
              <a:t>Students will check answers with answers in foldable from the day before, make corrections as needed.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7266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0446" y="261257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Essential Question: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137" y="1122363"/>
            <a:ext cx="110381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n>
                  <a:solidFill>
                    <a:srgbClr val="C00000"/>
                  </a:solidFill>
                </a:ln>
              </a:rPr>
              <a:t>What is the process it takes to get from a single cell to the person you see looking back at you in the mirror? Explain.</a:t>
            </a:r>
          </a:p>
        </p:txBody>
      </p:sp>
    </p:spTree>
    <p:extLst>
      <p:ext uri="{BB962C8B-B14F-4D97-AF65-F5344CB8AC3E}">
        <p14:creationId xmlns:p14="http://schemas.microsoft.com/office/powerpoint/2010/main" val="1614039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0446" y="261257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Review Levels of Organization </a:t>
            </a:r>
          </a:p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in an organism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686" y="2702969"/>
            <a:ext cx="11038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Watch the link below…</a:t>
            </a:r>
          </a:p>
          <a:p>
            <a:pPr algn="ctr"/>
            <a:r>
              <a:rPr lang="en-US" sz="4000" dirty="0" smtClean="0">
                <a:hlinkClick r:id="rId3"/>
              </a:rPr>
              <a:t>https://www.youtube.com/watch?v=ZRFykdf4kDc</a:t>
            </a:r>
            <a:endParaRPr lang="en-US" sz="4000" dirty="0" smtClean="0"/>
          </a:p>
          <a:p>
            <a:r>
              <a:rPr lang="en-US" sz="4000" dirty="0" smtClean="0"/>
              <a:t>Re-visit your essential question and add new information you collected from the video clip.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1778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67788" y="365125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Levels Pyramid Activity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137" y="1122363"/>
            <a:ext cx="110381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000" dirty="0" smtClean="0"/>
              <a:t>Teacher will explain/model how to make the pyramid.  Students will use resources via internet to complete information.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Log </a:t>
            </a:r>
            <a:r>
              <a:rPr lang="en-US" sz="4000" dirty="0" smtClean="0"/>
              <a:t>into </a:t>
            </a:r>
            <a:r>
              <a:rPr lang="en-US" sz="4000" dirty="0" smtClean="0">
                <a:hlinkClick r:id="rId3"/>
              </a:rPr>
              <a:t>www.coachpease.com</a:t>
            </a:r>
            <a:endParaRPr lang="en-US" sz="4000" dirty="0" smtClean="0"/>
          </a:p>
          <a:p>
            <a:pPr marL="742950" indent="-742950">
              <a:buAutoNum type="arabicPeriod"/>
            </a:pPr>
            <a:r>
              <a:rPr lang="en-US" sz="4000" dirty="0" smtClean="0"/>
              <a:t>Click on 4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6 </a:t>
            </a:r>
            <a:r>
              <a:rPr lang="en-US" sz="4000" dirty="0" smtClean="0"/>
              <a:t>weeks  or Links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Or Log into http://marshscience6.blogspot.com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50523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921" t="4680" r="9702" b="5468"/>
          <a:stretch/>
        </p:blipFill>
        <p:spPr>
          <a:xfrm>
            <a:off x="0" y="0"/>
            <a:ext cx="12292149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67788" y="199033"/>
            <a:ext cx="11390811" cy="63877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0446" y="199033"/>
            <a:ext cx="113908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Exit Slip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137" y="1122363"/>
            <a:ext cx="11038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n>
                  <a:solidFill>
                    <a:srgbClr val="C00000"/>
                  </a:solidFill>
                </a:ln>
              </a:rPr>
              <a:t>What is the process it takes to get from a single cell to the person you see looking back at you in the mirror? Explain.</a:t>
            </a:r>
          </a:p>
        </p:txBody>
      </p:sp>
    </p:spTree>
    <p:extLst>
      <p:ext uri="{BB962C8B-B14F-4D97-AF65-F5344CB8AC3E}">
        <p14:creationId xmlns:p14="http://schemas.microsoft.com/office/powerpoint/2010/main" val="70212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226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Pease</dc:creator>
  <cp:lastModifiedBy>Pease, Katherine J</cp:lastModifiedBy>
  <cp:revision>4</cp:revision>
  <dcterms:created xsi:type="dcterms:W3CDTF">2016-02-17T07:22:49Z</dcterms:created>
  <dcterms:modified xsi:type="dcterms:W3CDTF">2016-02-18T15:03:17Z</dcterms:modified>
</cp:coreProperties>
</file>