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556ED-0F2E-465F-B35A-EB06F31695DC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48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556ED-0F2E-465F-B35A-EB06F31695DC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87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556ED-0F2E-465F-B35A-EB06F31695DC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64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556ED-0F2E-465F-B35A-EB06F31695DC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05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556ED-0F2E-465F-B35A-EB06F31695DC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3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556ED-0F2E-465F-B35A-EB06F31695DC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75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556ED-0F2E-465F-B35A-EB06F31695DC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227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556ED-0F2E-465F-B35A-EB06F31695DC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19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556ED-0F2E-465F-B35A-EB06F31695DC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2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556ED-0F2E-465F-B35A-EB06F31695DC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556ED-0F2E-465F-B35A-EB06F31695DC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480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556ED-0F2E-465F-B35A-EB06F31695DC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60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RFykdf4kD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921" t="4680" r="9702" b="5468"/>
          <a:stretch/>
        </p:blipFill>
        <p:spPr>
          <a:xfrm>
            <a:off x="0" y="0"/>
            <a:ext cx="12292149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00446" y="261257"/>
            <a:ext cx="11390811" cy="6387737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0446" y="199033"/>
            <a:ext cx="113908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Feb. 17, 2016 / Please Do Now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4137" y="1122363"/>
            <a:ext cx="1103811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4000" dirty="0" smtClean="0"/>
              <a:t>Sharpen Pencil</a:t>
            </a:r>
          </a:p>
          <a:p>
            <a:pPr marL="742950" indent="-742950">
              <a:buAutoNum type="arabicPeriod"/>
            </a:pPr>
            <a:r>
              <a:rPr lang="en-US" sz="4000" dirty="0" smtClean="0"/>
              <a:t>Collect Cell Re-Take Test from blue basket on desk by door, cell organelle book on counter in front of G. Pigs.</a:t>
            </a:r>
          </a:p>
          <a:p>
            <a:pPr marL="742950" indent="-742950">
              <a:buAutoNum type="arabicPeriod"/>
            </a:pPr>
            <a:r>
              <a:rPr lang="en-US" sz="4000" dirty="0" smtClean="0"/>
              <a:t>Do NOT use a chrome book</a:t>
            </a:r>
          </a:p>
          <a:p>
            <a:pPr marL="742950" indent="-742950">
              <a:buAutoNum type="arabicPeriod"/>
            </a:pPr>
            <a:r>
              <a:rPr lang="en-US" sz="4000" dirty="0" smtClean="0"/>
              <a:t>You may use YOUR cell organelle book</a:t>
            </a:r>
            <a:endParaRPr lang="en-US" sz="4000" dirty="0"/>
          </a:p>
          <a:p>
            <a:pPr marL="742950" indent="-742950">
              <a:buAutoNum type="arabicPeriod"/>
            </a:pPr>
            <a:r>
              <a:rPr lang="en-US" sz="4000" dirty="0" smtClean="0"/>
              <a:t>Complete the Re-Take Test on your own (you will only have 15 minutes top to complete)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4500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921" t="4680" r="9702" b="5468"/>
          <a:stretch/>
        </p:blipFill>
        <p:spPr>
          <a:xfrm>
            <a:off x="0" y="0"/>
            <a:ext cx="12292149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00446" y="261257"/>
            <a:ext cx="11390811" cy="6387737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0446" y="199033"/>
            <a:ext cx="113908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Correct Test as a Class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4137" y="1122363"/>
            <a:ext cx="110381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Students will not grade their own re-take test.</a:t>
            </a:r>
          </a:p>
          <a:p>
            <a:r>
              <a:rPr lang="en-US" sz="4000" dirty="0" smtClean="0"/>
              <a:t>Students will see own grade and then turn into basket.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72660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921" t="4680" r="9702" b="5468"/>
          <a:stretch/>
        </p:blipFill>
        <p:spPr>
          <a:xfrm>
            <a:off x="0" y="0"/>
            <a:ext cx="12292149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00446" y="261257"/>
            <a:ext cx="11390811" cy="6387737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0446" y="199033"/>
            <a:ext cx="113908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Essential Question: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4137" y="1122363"/>
            <a:ext cx="1103811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n>
                  <a:solidFill>
                    <a:srgbClr val="C00000"/>
                  </a:solidFill>
                </a:ln>
              </a:rPr>
              <a:t>What is the process it takes to get from a single cell to the person you see looking back at you in the mirror? Explain.</a:t>
            </a:r>
          </a:p>
        </p:txBody>
      </p:sp>
    </p:spTree>
    <p:extLst>
      <p:ext uri="{BB962C8B-B14F-4D97-AF65-F5344CB8AC3E}">
        <p14:creationId xmlns:p14="http://schemas.microsoft.com/office/powerpoint/2010/main" val="1614039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921" t="4680" r="9702" b="5468"/>
          <a:stretch/>
        </p:blipFill>
        <p:spPr>
          <a:xfrm>
            <a:off x="0" y="0"/>
            <a:ext cx="12292149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00446" y="261257"/>
            <a:ext cx="11390811" cy="6387737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0446" y="199033"/>
            <a:ext cx="1139081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Review Levels of Organization </a:t>
            </a:r>
          </a:p>
          <a:p>
            <a:pPr algn="ctr"/>
            <a:r>
              <a:rPr lang="en-US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in an organism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5686" y="2702969"/>
            <a:ext cx="110381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Watch the link below…</a:t>
            </a:r>
          </a:p>
          <a:p>
            <a:pPr algn="ctr"/>
            <a:r>
              <a:rPr lang="en-US" sz="4000" dirty="0" smtClean="0">
                <a:hlinkClick r:id="rId3"/>
              </a:rPr>
              <a:t>https://www.youtube.com/watch?v=ZRFykdf4kDc</a:t>
            </a:r>
            <a:endParaRPr lang="en-US" sz="4000" dirty="0" smtClean="0"/>
          </a:p>
          <a:p>
            <a:r>
              <a:rPr lang="en-US" sz="4000" dirty="0" smtClean="0"/>
              <a:t>Re-visit your essential question and add new information you collected from the video clip.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17787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921" t="4680" r="9702" b="5468"/>
          <a:stretch/>
        </p:blipFill>
        <p:spPr>
          <a:xfrm>
            <a:off x="0" y="0"/>
            <a:ext cx="12292149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00446" y="261257"/>
            <a:ext cx="11390811" cy="6387737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0446" y="199033"/>
            <a:ext cx="113908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Complete Note Outline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4137" y="1122363"/>
            <a:ext cx="1103811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4000" dirty="0" smtClean="0"/>
              <a:t>Log into </a:t>
            </a:r>
            <a:r>
              <a:rPr lang="en-US" sz="4000" dirty="0" smtClean="0">
                <a:hlinkClick r:id="rId3"/>
              </a:rPr>
              <a:t>www.coachpease.com</a:t>
            </a:r>
            <a:endParaRPr lang="en-US" sz="4000" dirty="0" smtClean="0"/>
          </a:p>
          <a:p>
            <a:pPr marL="742950" indent="-742950">
              <a:buAutoNum type="arabicPeriod"/>
            </a:pPr>
            <a:r>
              <a:rPr lang="en-US" sz="4000" dirty="0" smtClean="0"/>
              <a:t>Click on 4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6 weeks</a:t>
            </a:r>
          </a:p>
          <a:p>
            <a:pPr marL="742950" indent="-742950">
              <a:buAutoNum type="arabicPeriod"/>
            </a:pPr>
            <a:r>
              <a:rPr lang="en-US" sz="4000" dirty="0" smtClean="0"/>
              <a:t>Click on “Powerpoint-43-Levels of Organization”</a:t>
            </a:r>
          </a:p>
          <a:p>
            <a:pPr marL="742950" indent="-742950">
              <a:buAutoNum type="arabicPeriod"/>
            </a:pPr>
            <a:r>
              <a:rPr lang="en-US" sz="4000" dirty="0" smtClean="0"/>
              <a:t>Follow along with power point to complete note outline (We glued this into your journal yesterday)</a:t>
            </a:r>
          </a:p>
          <a:p>
            <a:pPr marL="742950" indent="-742950">
              <a:buAutoNum type="arabicPeriod"/>
            </a:pPr>
            <a:r>
              <a:rPr lang="en-US" sz="4000" dirty="0" smtClean="0"/>
              <a:t>Once note outline is complete, use the notes to complete vocabulary foldable for a grade.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05237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921" t="4680" r="9702" b="5468"/>
          <a:stretch/>
        </p:blipFill>
        <p:spPr>
          <a:xfrm>
            <a:off x="0" y="0"/>
            <a:ext cx="12292149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67788" y="199033"/>
            <a:ext cx="11390811" cy="6387737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0446" y="199033"/>
            <a:ext cx="113908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Exit Slip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4137" y="1122363"/>
            <a:ext cx="1103811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n>
                  <a:solidFill>
                    <a:srgbClr val="C00000"/>
                  </a:solidFill>
                </a:ln>
              </a:rPr>
              <a:t>What is the process it takes to get from a single cell to the person you see looking back at you in the mirror? Explain.</a:t>
            </a:r>
            <a:endParaRPr lang="en-US" sz="6600" dirty="0" smtClean="0">
              <a:ln>
                <a:solidFill>
                  <a:srgbClr val="C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702120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233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Pease</dc:creator>
  <cp:lastModifiedBy>Katherine Pease</cp:lastModifiedBy>
  <cp:revision>3</cp:revision>
  <dcterms:created xsi:type="dcterms:W3CDTF">2016-02-17T07:22:49Z</dcterms:created>
  <dcterms:modified xsi:type="dcterms:W3CDTF">2016-02-17T07:40:37Z</dcterms:modified>
</cp:coreProperties>
</file>