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stopwatch.com/full-screen-stopwatch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resources/powerpoint-43-the-organization-of-living-things-1193101911304994-3.ppt" TargetMode="External"/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1074783"/>
            <a:ext cx="12035246" cy="578321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44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44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Collect chrome book, Please Do Now from basket on desk by the door</a:t>
            </a:r>
          </a:p>
          <a:p>
            <a:pPr marL="457200" indent="-457200">
              <a:buAutoNum type="arabicPeriod"/>
            </a:pPr>
            <a:r>
              <a:rPr lang="en-US" sz="44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Take out Planner, journal and pen/pencil that works</a:t>
            </a:r>
          </a:p>
          <a:p>
            <a:pPr marL="457200" indent="-457200">
              <a:buAutoNum type="arabicPeriod"/>
            </a:pPr>
            <a:r>
              <a:rPr lang="en-US" sz="44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Write homework into planner: Study Power Point Notes</a:t>
            </a:r>
          </a:p>
          <a:p>
            <a:pPr marL="457200" indent="-457200">
              <a:buAutoNum type="arabicPeriod"/>
            </a:pPr>
            <a:r>
              <a:rPr lang="en-US" sz="44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Work on Please Do Now</a:t>
            </a:r>
            <a:endParaRPr lang="en-US" sz="44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74783"/>
          </a:xfrm>
        </p:spPr>
        <p:txBody>
          <a:bodyPr/>
          <a:lstStyle/>
          <a:p>
            <a:pPr algn="ctr"/>
            <a:r>
              <a:rPr lang="en-US" dirty="0" smtClean="0">
                <a:ln w="28575">
                  <a:solidFill>
                    <a:schemeClr val="accent2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Feb. 16, 2016 / Please Do Now</a:t>
            </a:r>
            <a:endParaRPr lang="en-US" dirty="0">
              <a:ln w="28575">
                <a:solidFill>
                  <a:schemeClr val="accent2">
                    <a:lumMod val="75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4949" y="1825625"/>
            <a:ext cx="11456125" cy="4351338"/>
          </a:xfrm>
        </p:spPr>
        <p:txBody>
          <a:bodyPr>
            <a:normAutofit/>
          </a:bodyPr>
          <a:lstStyle/>
          <a:p>
            <a:pPr lvl="0" algn="ctr"/>
            <a:r>
              <a:rPr lang="en-US" sz="5400" dirty="0">
                <a:ln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How is that you cannot see a single cell with the naked eye and yet I can see my own </a:t>
            </a:r>
            <a:r>
              <a:rPr lang="en-US" sz="5400" dirty="0" smtClean="0">
                <a:ln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body </a:t>
            </a:r>
            <a:r>
              <a:rPr lang="en-US" sz="5400" dirty="0">
                <a:ln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without using a microscope? Explain.</a:t>
            </a:r>
          </a:p>
          <a:p>
            <a:pPr lvl="0" algn="ctr"/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Answer question below in your journal.</a:t>
            </a:r>
            <a:endParaRPr lang="en-US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241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rgbClr val="C00000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Class Discussion Over Question:</a:t>
            </a:r>
            <a:endParaRPr lang="en-US" sz="6000" dirty="0">
              <a:ln>
                <a:solidFill>
                  <a:srgbClr val="C00000"/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9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hlinkClick r:id="rId2"/>
              </a:rPr>
              <a:t>http://www.online-stopwatch.com/full-screen-stopwatch/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9703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n>
                  <a:solidFill>
                    <a:srgbClr val="C00000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Levels of Organization in an Organism Card Sort</a:t>
            </a:r>
            <a:endParaRPr lang="en-US" dirty="0">
              <a:ln>
                <a:solidFill>
                  <a:srgbClr val="C00000"/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79" y="897030"/>
            <a:ext cx="6230983" cy="584340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Complete card sort in a small group.</a:t>
            </a:r>
          </a:p>
          <a:p>
            <a:r>
              <a:rPr lang="en-US" sz="4000" dirty="0" smtClean="0"/>
              <a:t>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time is practiced</a:t>
            </a:r>
          </a:p>
          <a:p>
            <a:r>
              <a:rPr lang="en-US" sz="4000" dirty="0" smtClean="0"/>
              <a:t>2</a:t>
            </a:r>
            <a:r>
              <a:rPr lang="en-US" sz="4000" baseline="30000" dirty="0" smtClean="0"/>
              <a:t>nd</a:t>
            </a:r>
            <a:r>
              <a:rPr lang="en-US" sz="4000" dirty="0" smtClean="0"/>
              <a:t> time is timed contest</a:t>
            </a:r>
          </a:p>
          <a:p>
            <a:r>
              <a:rPr lang="en-US" sz="4000" dirty="0" smtClean="0"/>
              <a:t>Students will Transfer answers to graphic organizer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4838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0" y="535577"/>
            <a:ext cx="12192000" cy="5486399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Follow along with power point to complete note outline.  Fill in blanks as read along with the power point.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You will need these notes to complete an graded activity to follow.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Anything in notes is fare game for a possible quiz the next day in class.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Login to </a:t>
            </a:r>
            <a:r>
              <a:rPr lang="en-US" sz="4000" dirty="0" smtClean="0">
                <a:latin typeface="Arial Black" panose="020B0A04020102020204" pitchFamily="34" charset="0"/>
                <a:hlinkClick r:id="rId2"/>
              </a:rPr>
              <a:t>www.coachpease.com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r>
              <a:rPr lang="en-US" sz="4000" dirty="0" smtClean="0">
                <a:latin typeface="Arial Black" panose="020B0A04020102020204" pitchFamily="34" charset="0"/>
              </a:rPr>
              <a:t>Click on 4</a:t>
            </a:r>
            <a:r>
              <a:rPr lang="en-US" sz="4000" baseline="30000" dirty="0" smtClean="0">
                <a:latin typeface="Arial Black" panose="020B0A04020102020204" pitchFamily="34" charset="0"/>
              </a:rPr>
              <a:t>th</a:t>
            </a:r>
            <a:r>
              <a:rPr lang="en-US" sz="4000" dirty="0" smtClean="0">
                <a:latin typeface="Arial Black" panose="020B0A04020102020204" pitchFamily="34" charset="0"/>
              </a:rPr>
              <a:t> 6 Weeks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Click on “powerpoint-43-the organization-of-living-things”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25" y="1"/>
            <a:ext cx="10515600" cy="7315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n>
                  <a:solidFill>
                    <a:srgbClr val="C00000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Note Outline Power Point</a:t>
            </a:r>
            <a:endParaRPr lang="en-US" sz="4800" dirty="0">
              <a:ln>
                <a:solidFill>
                  <a:srgbClr val="C00000"/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7565" y="6021977"/>
            <a:ext cx="11965577" cy="94052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hlinkClick r:id="rId3"/>
              </a:rPr>
              <a:t>http://www.coachpease.com/resources/powerpoint-43-the-organization-of-living-things-1193101911304994-3.ppt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8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156754" y="2155371"/>
            <a:ext cx="11848011" cy="45720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rial Black" panose="020B0A04020102020204" pitchFamily="34" charset="0"/>
              </a:rPr>
              <a:t>How is that you cannot see a single cell with the naked eye and yet I can see my own body without using a microscope? Explain.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33825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Exit Slip:</a:t>
            </a:r>
            <a:b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Answer question below in complete sentences.  Make sure you put your name on the paper.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3065457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template" id="{53D6E29E-BC16-4C15-929C-E5E8D3EE1C7C}" vid="{7719C5F9-D258-4D09-B252-90C1DAED72A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CEFEFB8-71C6-4A9E-8EF9-0768355D7E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34</TotalTime>
  <Words>226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Aharoni</vt:lpstr>
      <vt:lpstr>Arial</vt:lpstr>
      <vt:lpstr>Arial Black</vt:lpstr>
      <vt:lpstr>Century Gothic</vt:lpstr>
      <vt:lpstr>Melancholy abstract design template</vt:lpstr>
      <vt:lpstr>Feb. 16, 2016 / Please Do Now</vt:lpstr>
      <vt:lpstr>Answer question below in your journal.</vt:lpstr>
      <vt:lpstr>Class Discussion Over Question:</vt:lpstr>
      <vt:lpstr>Levels of Organization in an Organism Card Sort</vt:lpstr>
      <vt:lpstr>Note Outline Power Point</vt:lpstr>
      <vt:lpstr>Exit Slip: Answer question below in complete sentences.  Make sure you put your name on the paper.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16, 2016 / Please Do Now</dc:title>
  <dc:creator>Katherine Pease</dc:creator>
  <cp:keywords/>
  <cp:lastModifiedBy>Katherine Pease</cp:lastModifiedBy>
  <cp:revision>4</cp:revision>
  <dcterms:created xsi:type="dcterms:W3CDTF">2016-02-15T18:29:02Z</dcterms:created>
  <dcterms:modified xsi:type="dcterms:W3CDTF">2016-02-15T19:03:37Z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TC034605309991</vt:lpwstr>
  </property>
</Properties>
</file>