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1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4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2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9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9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3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1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0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9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8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37C01-57C8-4AFC-B372-0D989AA940F0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85E52-C98A-469E-A23B-5A2293CC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6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V82kE4IE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874" t="4970" r="28750" b="5842"/>
          <a:stretch/>
        </p:blipFill>
        <p:spPr>
          <a:xfrm>
            <a:off x="91440" y="-175578"/>
            <a:ext cx="4271304" cy="70335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700" y="-1369377"/>
            <a:ext cx="10782300" cy="2387600"/>
          </a:xfrm>
        </p:spPr>
        <p:txBody>
          <a:bodyPr/>
          <a:lstStyle/>
          <a:p>
            <a:r>
              <a:rPr lang="en-US" b="1" u="sng" dirty="0">
                <a:latin typeface="Algerian" panose="04020705040A02060702" pitchFamily="82" charset="0"/>
              </a:rPr>
              <a:t>Feb. 13,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7570" y="1018223"/>
            <a:ext cx="8606790" cy="5679757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Collect PDN/DOL from basket 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Sit in assigned seat silently</a:t>
            </a:r>
          </a:p>
          <a:p>
            <a:pPr marL="457200" indent="-457200" algn="l">
              <a:buAutoNum type="arabicPeriod"/>
            </a:pP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Complete PDN/DOL on own</a:t>
            </a:r>
          </a:p>
        </p:txBody>
      </p:sp>
    </p:spTree>
    <p:extLst>
      <p:ext uri="{BB962C8B-B14F-4D97-AF65-F5344CB8AC3E}">
        <p14:creationId xmlns:p14="http://schemas.microsoft.com/office/powerpoint/2010/main" val="370217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2369"/>
          <a:stretch/>
        </p:blipFill>
        <p:spPr>
          <a:xfrm>
            <a:off x="2731770" y="102870"/>
            <a:ext cx="9246870" cy="9591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-263525"/>
            <a:ext cx="10515600" cy="1325563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50"/>
            <a:ext cx="12092940" cy="6000750"/>
          </a:xfrm>
        </p:spPr>
        <p:txBody>
          <a:bodyPr>
            <a:noAutofit/>
          </a:bodyPr>
          <a:lstStyle/>
          <a:p>
            <a:r>
              <a:rPr lang="en-US" sz="4400" dirty="0"/>
              <a:t>7.12</a:t>
            </a:r>
            <a:r>
              <a:rPr lang="en-US" sz="4400" dirty="0"/>
              <a:t>(D)  differentiate between structure and function in plant and animal cell organelles, including cell membrane, cell wall, nucleus, cytoplasm, mitochondrion, chloroplast, and vacuole;</a:t>
            </a:r>
          </a:p>
          <a:p>
            <a:endParaRPr lang="en-US" sz="4400" dirty="0"/>
          </a:p>
          <a:p>
            <a:r>
              <a:rPr lang="en-US" sz="4400" dirty="0"/>
              <a:t>7.12(C)  recognize levels of organization in plants and animals, including cells, tissues, organs, organ systems, and organisms;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4016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2369"/>
          <a:stretch/>
        </p:blipFill>
        <p:spPr>
          <a:xfrm>
            <a:off x="2366010" y="0"/>
            <a:ext cx="9825990" cy="1062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5314"/>
            <a:ext cx="10515600" cy="1325563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39" y="796412"/>
            <a:ext cx="11857703" cy="6061587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LO: We will complete a written assessment over the structure and function of the cell’s organelles.  We will compare/contrast the different levels of organization by completing a vocabulary foldable.</a:t>
            </a:r>
          </a:p>
          <a:p>
            <a:pPr marL="457200" lvl="1" indent="0">
              <a:buNone/>
            </a:pPr>
            <a:r>
              <a:rPr lang="en-US" sz="4000" dirty="0"/>
              <a:t>7.12(D)  differentiate between structure and function in plant and animal cell organelles, including cell membrane, cell wall, nucleus, cytoplasm, mitochondrion, chloroplast, and vacuole;</a:t>
            </a:r>
          </a:p>
          <a:p>
            <a:pPr marL="457200" lvl="1" indent="0">
              <a:buNone/>
            </a:pPr>
            <a:r>
              <a:rPr lang="en-US" sz="4000" dirty="0"/>
              <a:t>7.12(C)  recognize levels of organization in plants and animals, including cells, tissues, organs, organ systems, and organisms;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3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0063"/>
            <a:ext cx="10515600" cy="1325563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DOL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500"/>
            <a:ext cx="10515600" cy="50614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DOL: I will complete an exit slip to explain 1 thing I did well on the test and 1 thing I did not understand.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9113"/>
            <a:ext cx="12191999" cy="238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346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738" y="0"/>
            <a:ext cx="8577262" cy="1435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3" y="1325563"/>
            <a:ext cx="11665973" cy="4851400"/>
          </a:xfrm>
        </p:spPr>
        <p:txBody>
          <a:bodyPr>
            <a:noAutofit/>
          </a:bodyPr>
          <a:lstStyle/>
          <a:p>
            <a:r>
              <a:rPr lang="en-US" sz="6000" dirty="0"/>
              <a:t>1. PDN/DOL</a:t>
            </a:r>
          </a:p>
          <a:p>
            <a:r>
              <a:rPr lang="en-US" sz="6000" dirty="0"/>
              <a:t>2. Finish Cell Organelle Test</a:t>
            </a:r>
          </a:p>
          <a:p>
            <a:r>
              <a:rPr lang="en-US" sz="6000" dirty="0"/>
              <a:t>3. Levels of Organization in an Organism Vocabulary Foldable</a:t>
            </a:r>
          </a:p>
          <a:p>
            <a:r>
              <a:rPr lang="en-US" sz="6000" dirty="0"/>
              <a:t>4. Exit Slip</a:t>
            </a:r>
          </a:p>
        </p:txBody>
      </p:sp>
    </p:spTree>
    <p:extLst>
      <p:ext uri="{BB962C8B-B14F-4D97-AF65-F5344CB8AC3E}">
        <p14:creationId xmlns:p14="http://schemas.microsoft.com/office/powerpoint/2010/main" val="295639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74" y="-121572"/>
            <a:ext cx="10515600" cy="1325563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 TEKS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86" y="-1"/>
            <a:ext cx="8482013" cy="120399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775" y="781664"/>
            <a:ext cx="11919154" cy="6076335"/>
          </a:xfrm>
        </p:spPr>
        <p:txBody>
          <a:bodyPr>
            <a:noAutofit/>
          </a:bodyPr>
          <a:lstStyle/>
          <a:p>
            <a:r>
              <a:rPr lang="en-US" sz="6000" dirty="0"/>
              <a:t>7.11</a:t>
            </a:r>
            <a:r>
              <a:rPr lang="en-US" sz="6000" dirty="0"/>
              <a:t>(C)  identify some changes in genetic traits that have occurred over several generations through natural selection and selective breeding such as the Galapagos Medium Ground Finch (</a:t>
            </a:r>
            <a:r>
              <a:rPr lang="en-US" sz="6000" dirty="0" err="1"/>
              <a:t>Geospiza</a:t>
            </a:r>
            <a:r>
              <a:rPr lang="en-US" sz="6000" dirty="0"/>
              <a:t> </a:t>
            </a:r>
            <a:r>
              <a:rPr lang="en-US" sz="6000" dirty="0" err="1"/>
              <a:t>fortis</a:t>
            </a:r>
            <a:r>
              <a:rPr lang="en-US" sz="6000" dirty="0"/>
              <a:t>) or domestic animals.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2359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4" y="-1"/>
            <a:ext cx="9520236" cy="1203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3805"/>
            <a:ext cx="10515600" cy="1325563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 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89" y="1041758"/>
            <a:ext cx="11813457" cy="6209071"/>
          </a:xfrm>
        </p:spPr>
        <p:txBody>
          <a:bodyPr>
            <a:normAutofit/>
          </a:bodyPr>
          <a:lstStyle/>
          <a:p>
            <a:r>
              <a:rPr lang="en-US" sz="4400" dirty="0"/>
              <a:t>LO: We will compare/contrast natural selection, selective breeding and adaptations by completing a inter-active vocabulary foldable.</a:t>
            </a:r>
          </a:p>
          <a:p>
            <a:pPr lvl="1"/>
            <a:r>
              <a:rPr lang="en-US" sz="4400" dirty="0"/>
              <a:t>TEK 7.11(C)  identify some changes in genetic traits that have occurred over several generations through natural selection and selective breeding such as the Galapagos Medium Ground Finch (</a:t>
            </a:r>
            <a:r>
              <a:rPr lang="en-US" sz="4400" dirty="0" err="1"/>
              <a:t>Geospiza</a:t>
            </a:r>
            <a:r>
              <a:rPr lang="en-US" sz="4400" dirty="0"/>
              <a:t> </a:t>
            </a:r>
            <a:r>
              <a:rPr lang="en-US" sz="4400" dirty="0" err="1"/>
              <a:t>fortis</a:t>
            </a:r>
            <a:r>
              <a:rPr lang="en-US" sz="4400" dirty="0"/>
              <a:t>) or domestic animals.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77942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22" y="4786313"/>
            <a:ext cx="12017478" cy="20716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22" y="0"/>
            <a:ext cx="10515600" cy="1325563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 DOL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6129"/>
            <a:ext cx="11034252" cy="5070834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I will complete an exit slip to explain who Charles Darwin was and what he is famous for.</a:t>
            </a:r>
          </a:p>
        </p:txBody>
      </p:sp>
    </p:spTree>
    <p:extLst>
      <p:ext uri="{BB962C8B-B14F-4D97-AF65-F5344CB8AC3E}">
        <p14:creationId xmlns:p14="http://schemas.microsoft.com/office/powerpoint/2010/main" val="2648463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86" y="-1"/>
            <a:ext cx="8482013" cy="216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069"/>
            <a:ext cx="10515600" cy="1325563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3394"/>
            <a:ext cx="12192000" cy="56781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7200" dirty="0"/>
              <a:t>1. PDN / DOL</a:t>
            </a:r>
          </a:p>
          <a:p>
            <a:pPr marL="0" indent="0">
              <a:buNone/>
            </a:pPr>
            <a:r>
              <a:rPr lang="en-US" sz="7200" dirty="0"/>
              <a:t>2. Charles Darwin Review Video</a:t>
            </a:r>
          </a:p>
          <a:p>
            <a:r>
              <a:rPr lang="en-US" sz="7200" dirty="0">
                <a:hlinkClick r:id="rId3"/>
              </a:rPr>
              <a:t>https://www.youtube.com/watch?v=yGV82kE4IEc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3. Vocabulary Foldable</a:t>
            </a:r>
          </a:p>
          <a:p>
            <a:pPr marL="0" indent="0">
              <a:buNone/>
            </a:pPr>
            <a:r>
              <a:rPr lang="en-US" sz="7200" dirty="0"/>
              <a:t>4. Exit Slip</a:t>
            </a:r>
          </a:p>
        </p:txBody>
      </p:sp>
    </p:spTree>
    <p:extLst>
      <p:ext uri="{BB962C8B-B14F-4D97-AF65-F5344CB8AC3E}">
        <p14:creationId xmlns:p14="http://schemas.microsoft.com/office/powerpoint/2010/main" val="189537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400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Algerian</vt:lpstr>
      <vt:lpstr>Arial</vt:lpstr>
      <vt:lpstr>Calibri</vt:lpstr>
      <vt:lpstr>Calibri Light</vt:lpstr>
      <vt:lpstr>Office Theme</vt:lpstr>
      <vt:lpstr>Feb. 13, 2017</vt:lpstr>
      <vt:lpstr>7th Grade TEK</vt:lpstr>
      <vt:lpstr>7th Grade LO</vt:lpstr>
      <vt:lpstr>7th Grade DOL</vt:lpstr>
      <vt:lpstr>7th Grade Agenda</vt:lpstr>
      <vt:lpstr>6th Grade TEKS</vt:lpstr>
      <vt:lpstr>6th Grade LO</vt:lpstr>
      <vt:lpstr>6th Grade DOL</vt:lpstr>
      <vt:lpstr>6th Grade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13, 2017</dc:title>
  <dc:creator>Katherine Pease</dc:creator>
  <cp:lastModifiedBy>Katherine Pease</cp:lastModifiedBy>
  <cp:revision>6</cp:revision>
  <cp:lastPrinted>2017-02-13T02:32:33Z</cp:lastPrinted>
  <dcterms:created xsi:type="dcterms:W3CDTF">2017-02-13T02:07:39Z</dcterms:created>
  <dcterms:modified xsi:type="dcterms:W3CDTF">2017-02-13T02:40:04Z</dcterms:modified>
</cp:coreProperties>
</file>